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DC71D2-93AE-423D-A57F-254D7DA47A6A}" v="4" dt="2020-04-28T14:10:31.050"/>
    <p1510:client id="{8A5650A8-C631-4A16-9C13-5B7A34585A90}" v="2" dt="2020-04-29T12:14:02.8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63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심 재정" userId="6a9070c16806d889" providerId="LiveId" clId="{8A5650A8-C631-4A16-9C13-5B7A34585A90}"/>
    <pc:docChg chg="undo custSel addSld modSld">
      <pc:chgData name="심 재정" userId="6a9070c16806d889" providerId="LiveId" clId="{8A5650A8-C631-4A16-9C13-5B7A34585A90}" dt="2020-04-29T12:14:38.448" v="33" actId="1076"/>
      <pc:docMkLst>
        <pc:docMk/>
      </pc:docMkLst>
      <pc:sldChg chg="addSp delSp modSp mod">
        <pc:chgData name="심 재정" userId="6a9070c16806d889" providerId="LiveId" clId="{8A5650A8-C631-4A16-9C13-5B7A34585A90}" dt="2020-04-29T12:14:38.448" v="33" actId="1076"/>
        <pc:sldMkLst>
          <pc:docMk/>
          <pc:sldMk cId="602949388" sldId="256"/>
        </pc:sldMkLst>
        <pc:spChg chg="add mod">
          <ac:chgData name="심 재정" userId="6a9070c16806d889" providerId="LiveId" clId="{8A5650A8-C631-4A16-9C13-5B7A34585A90}" dt="2020-04-29T12:14:28.231" v="29" actId="1076"/>
          <ac:spMkLst>
            <pc:docMk/>
            <pc:sldMk cId="602949388" sldId="256"/>
            <ac:spMk id="3" creationId="{5B207FF1-4460-4E4A-8D40-FB1BB87769FF}"/>
          </ac:spMkLst>
        </pc:spChg>
        <pc:spChg chg="del">
          <ac:chgData name="심 재정" userId="6a9070c16806d889" providerId="LiveId" clId="{8A5650A8-C631-4A16-9C13-5B7A34585A90}" dt="2020-04-29T11:31:53.964" v="4" actId="478"/>
          <ac:spMkLst>
            <pc:docMk/>
            <pc:sldMk cId="602949388" sldId="256"/>
            <ac:spMk id="4" creationId="{5F75E058-027F-4504-A1E7-97E996FA7821}"/>
          </ac:spMkLst>
        </pc:spChg>
        <pc:spChg chg="add mod">
          <ac:chgData name="심 재정" userId="6a9070c16806d889" providerId="LiveId" clId="{8A5650A8-C631-4A16-9C13-5B7A34585A90}" dt="2020-04-29T12:14:28.231" v="29" actId="1076"/>
          <ac:spMkLst>
            <pc:docMk/>
            <pc:sldMk cId="602949388" sldId="256"/>
            <ac:spMk id="5" creationId="{2DE1CBCD-D651-4CB6-9AF4-57EB621B8EFB}"/>
          </ac:spMkLst>
        </pc:spChg>
        <pc:spChg chg="mod">
          <ac:chgData name="심 재정" userId="6a9070c16806d889" providerId="LiveId" clId="{8A5650A8-C631-4A16-9C13-5B7A34585A90}" dt="2020-04-29T12:13:06.376" v="12" actId="1076"/>
          <ac:spMkLst>
            <pc:docMk/>
            <pc:sldMk cId="602949388" sldId="256"/>
            <ac:spMk id="8" creationId="{E6AF64B6-69BF-487D-8BAF-0CFBA2C7CBD9}"/>
          </ac:spMkLst>
        </pc:spChg>
        <pc:spChg chg="add mod">
          <ac:chgData name="심 재정" userId="6a9070c16806d889" providerId="LiveId" clId="{8A5650A8-C631-4A16-9C13-5B7A34585A90}" dt="2020-04-29T12:14:34.849" v="32" actId="1076"/>
          <ac:spMkLst>
            <pc:docMk/>
            <pc:sldMk cId="602949388" sldId="256"/>
            <ac:spMk id="20" creationId="{91F62F3D-5148-435E-A96D-B6C321B81779}"/>
          </ac:spMkLst>
        </pc:spChg>
        <pc:spChg chg="add mod">
          <ac:chgData name="심 재정" userId="6a9070c16806d889" providerId="LiveId" clId="{8A5650A8-C631-4A16-9C13-5B7A34585A90}" dt="2020-04-29T12:12:55.257" v="9" actId="1076"/>
          <ac:spMkLst>
            <pc:docMk/>
            <pc:sldMk cId="602949388" sldId="256"/>
            <ac:spMk id="36" creationId="{E7332D52-3BD3-4876-B1C0-C56E0C84F110}"/>
          </ac:spMkLst>
        </pc:spChg>
        <pc:spChg chg="add mod">
          <ac:chgData name="심 재정" userId="6a9070c16806d889" providerId="LiveId" clId="{8A5650A8-C631-4A16-9C13-5B7A34585A90}" dt="2020-04-29T12:12:55.257" v="9" actId="1076"/>
          <ac:spMkLst>
            <pc:docMk/>
            <pc:sldMk cId="602949388" sldId="256"/>
            <ac:spMk id="64" creationId="{7B64EE7A-5493-4F36-BC82-EEB4ED784AB2}"/>
          </ac:spMkLst>
        </pc:spChg>
        <pc:spChg chg="add mod">
          <ac:chgData name="심 재정" userId="6a9070c16806d889" providerId="LiveId" clId="{8A5650A8-C631-4A16-9C13-5B7A34585A90}" dt="2020-04-29T12:14:02.894" v="25" actId="164"/>
          <ac:spMkLst>
            <pc:docMk/>
            <pc:sldMk cId="602949388" sldId="256"/>
            <ac:spMk id="65" creationId="{E06B80BB-6E25-41A3-9FE1-0302C387F12B}"/>
          </ac:spMkLst>
        </pc:spChg>
        <pc:spChg chg="del">
          <ac:chgData name="심 재정" userId="6a9070c16806d889" providerId="LiveId" clId="{8A5650A8-C631-4A16-9C13-5B7A34585A90}" dt="2020-04-29T11:31:53.964" v="4" actId="478"/>
          <ac:spMkLst>
            <pc:docMk/>
            <pc:sldMk cId="602949388" sldId="256"/>
            <ac:spMk id="78" creationId="{8636A5DB-296E-4EBB-AF2B-2A946F08EA5F}"/>
          </ac:spMkLst>
        </pc:spChg>
        <pc:spChg chg="add mod">
          <ac:chgData name="심 재정" userId="6a9070c16806d889" providerId="LiveId" clId="{8A5650A8-C631-4A16-9C13-5B7A34585A90}" dt="2020-04-29T12:14:02.894" v="25" actId="164"/>
          <ac:spMkLst>
            <pc:docMk/>
            <pc:sldMk cId="602949388" sldId="256"/>
            <ac:spMk id="131" creationId="{6DD1F1FB-635F-425F-A40F-1D7D37E6CBBD}"/>
          </ac:spMkLst>
        </pc:spChg>
        <pc:spChg chg="add mod">
          <ac:chgData name="심 재정" userId="6a9070c16806d889" providerId="LiveId" clId="{8A5650A8-C631-4A16-9C13-5B7A34585A90}" dt="2020-04-29T12:14:02.894" v="25" actId="164"/>
          <ac:spMkLst>
            <pc:docMk/>
            <pc:sldMk cId="602949388" sldId="256"/>
            <ac:spMk id="133" creationId="{5FB1AC98-DEA0-4378-994D-3D72B4EDBFFA}"/>
          </ac:spMkLst>
        </pc:spChg>
        <pc:spChg chg="add mod">
          <ac:chgData name="심 재정" userId="6a9070c16806d889" providerId="LiveId" clId="{8A5650A8-C631-4A16-9C13-5B7A34585A90}" dt="2020-04-29T12:14:02.894" v="25" actId="164"/>
          <ac:spMkLst>
            <pc:docMk/>
            <pc:sldMk cId="602949388" sldId="256"/>
            <ac:spMk id="135" creationId="{A0F3F409-66EB-46CD-A782-AA942CC30DFD}"/>
          </ac:spMkLst>
        </pc:spChg>
        <pc:spChg chg="add mod">
          <ac:chgData name="심 재정" userId="6a9070c16806d889" providerId="LiveId" clId="{8A5650A8-C631-4A16-9C13-5B7A34585A90}" dt="2020-04-29T12:14:02.894" v="25" actId="164"/>
          <ac:spMkLst>
            <pc:docMk/>
            <pc:sldMk cId="602949388" sldId="256"/>
            <ac:spMk id="137" creationId="{19B665BF-DFAB-4D0A-94CB-695295727D25}"/>
          </ac:spMkLst>
        </pc:spChg>
        <pc:spChg chg="add mod">
          <ac:chgData name="심 재정" userId="6a9070c16806d889" providerId="LiveId" clId="{8A5650A8-C631-4A16-9C13-5B7A34585A90}" dt="2020-04-29T12:14:02.894" v="25" actId="164"/>
          <ac:spMkLst>
            <pc:docMk/>
            <pc:sldMk cId="602949388" sldId="256"/>
            <ac:spMk id="139" creationId="{6DE1C5C3-8C49-4E2A-B487-52DC002D087B}"/>
          </ac:spMkLst>
        </pc:spChg>
        <pc:spChg chg="add mod">
          <ac:chgData name="심 재정" userId="6a9070c16806d889" providerId="LiveId" clId="{8A5650A8-C631-4A16-9C13-5B7A34585A90}" dt="2020-04-29T12:14:02.894" v="25" actId="164"/>
          <ac:spMkLst>
            <pc:docMk/>
            <pc:sldMk cId="602949388" sldId="256"/>
            <ac:spMk id="141" creationId="{1353D369-C406-4819-A02C-B1065F0A17BE}"/>
          </ac:spMkLst>
        </pc:spChg>
        <pc:spChg chg="add mod">
          <ac:chgData name="심 재정" userId="6a9070c16806d889" providerId="LiveId" clId="{8A5650A8-C631-4A16-9C13-5B7A34585A90}" dt="2020-04-29T12:14:02.894" v="25" actId="164"/>
          <ac:spMkLst>
            <pc:docMk/>
            <pc:sldMk cId="602949388" sldId="256"/>
            <ac:spMk id="143" creationId="{A43FF510-1077-41E7-844C-A983F3440D37}"/>
          </ac:spMkLst>
        </pc:spChg>
        <pc:spChg chg="add mod">
          <ac:chgData name="심 재정" userId="6a9070c16806d889" providerId="LiveId" clId="{8A5650A8-C631-4A16-9C13-5B7A34585A90}" dt="2020-04-29T12:13:12.128" v="15" actId="1076"/>
          <ac:spMkLst>
            <pc:docMk/>
            <pc:sldMk cId="602949388" sldId="256"/>
            <ac:spMk id="145" creationId="{0D8D4A43-2291-4EDA-89AA-E1AF346D0C53}"/>
          </ac:spMkLst>
        </pc:spChg>
        <pc:grpChg chg="del">
          <ac:chgData name="심 재정" userId="6a9070c16806d889" providerId="LiveId" clId="{8A5650A8-C631-4A16-9C13-5B7A34585A90}" dt="2020-04-29T11:31:53.964" v="4" actId="478"/>
          <ac:grpSpMkLst>
            <pc:docMk/>
            <pc:sldMk cId="602949388" sldId="256"/>
            <ac:grpSpMk id="2" creationId="{9DA5F62E-F53E-4B79-BA29-77970E07A811}"/>
          </ac:grpSpMkLst>
        </pc:grpChg>
        <pc:grpChg chg="add mod">
          <ac:chgData name="심 재정" userId="6a9070c16806d889" providerId="LiveId" clId="{8A5650A8-C631-4A16-9C13-5B7A34585A90}" dt="2020-04-29T12:14:38.448" v="33" actId="1076"/>
          <ac:grpSpMkLst>
            <pc:docMk/>
            <pc:sldMk cId="602949388" sldId="256"/>
            <ac:grpSpMk id="2" creationId="{FA81278B-F763-4417-9AEF-1560B6407866}"/>
          </ac:grpSpMkLst>
        </pc:grpChg>
        <pc:grpChg chg="add mod">
          <ac:chgData name="심 재정" userId="6a9070c16806d889" providerId="LiveId" clId="{8A5650A8-C631-4A16-9C13-5B7A34585A90}" dt="2020-04-29T12:14:24.418" v="28" actId="1076"/>
          <ac:grpSpMkLst>
            <pc:docMk/>
            <pc:sldMk cId="602949388" sldId="256"/>
            <ac:grpSpMk id="6" creationId="{A8621BB3-464C-47A2-B03A-D7C5BD858417}"/>
          </ac:grpSpMkLst>
        </pc:grpChg>
        <pc:grpChg chg="mod">
          <ac:chgData name="심 재정" userId="6a9070c16806d889" providerId="LiveId" clId="{8A5650A8-C631-4A16-9C13-5B7A34585A90}" dt="2020-04-29T12:14:12.392" v="26" actId="1076"/>
          <ac:grpSpMkLst>
            <pc:docMk/>
            <pc:sldMk cId="602949388" sldId="256"/>
            <ac:grpSpMk id="13" creationId="{6D1A1350-3274-4D9B-AD01-C63301844C8D}"/>
          </ac:grpSpMkLst>
        </pc:grpChg>
        <pc:grpChg chg="add mod">
          <ac:chgData name="심 재정" userId="6a9070c16806d889" providerId="LiveId" clId="{8A5650A8-C631-4A16-9C13-5B7A34585A90}" dt="2020-04-29T12:14:34.849" v="32" actId="1076"/>
          <ac:grpSpMkLst>
            <pc:docMk/>
            <pc:sldMk cId="602949388" sldId="256"/>
            <ac:grpSpMk id="22" creationId="{7A60C785-1278-48BC-8807-D2D855C47DDF}"/>
          </ac:grpSpMkLst>
        </pc:grpChg>
        <pc:grpChg chg="del">
          <ac:chgData name="심 재정" userId="6a9070c16806d889" providerId="LiveId" clId="{8A5650A8-C631-4A16-9C13-5B7A34585A90}" dt="2020-04-29T11:31:53.964" v="4" actId="478"/>
          <ac:grpSpMkLst>
            <pc:docMk/>
            <pc:sldMk cId="602949388" sldId="256"/>
            <ac:grpSpMk id="84" creationId="{F2DC0883-4A7F-4F5B-8CE4-B3AE888E8853}"/>
          </ac:grpSpMkLst>
        </pc:grpChg>
      </pc:sldChg>
      <pc:sldChg chg="addSp delSp modSp add mod">
        <pc:chgData name="심 재정" userId="6a9070c16806d889" providerId="LiveId" clId="{8A5650A8-C631-4A16-9C13-5B7A34585A90}" dt="2020-04-29T11:41:02.201" v="8" actId="1076"/>
        <pc:sldMkLst>
          <pc:docMk/>
          <pc:sldMk cId="634652445" sldId="260"/>
        </pc:sldMkLst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3" creationId="{1F074026-97C2-4FB4-83EC-E7D2F275933D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52" creationId="{D2085E88-AD3B-4277-8D54-70AE89F3EE37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58" creationId="{2C7F0B04-03FB-44C5-B7E2-D6B73EA0ECA6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59" creationId="{D8D243F6-32C5-408B-B719-82A6970F2395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60" creationId="{7523C33D-4BAF-4DF3-87C1-D90AFB88FD04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61" creationId="{18A1662E-09EC-4549-8ECB-2D002CCE758C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62" creationId="{4994598E-65D2-42D2-83FA-3D60EE9E655A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63" creationId="{E9773554-ECF4-4922-B416-73BC913AC0E0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64" creationId="{6AAC5605-1C76-41E1-A9EE-3A1F5362F561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65" creationId="{430C6B85-02AE-42AF-B61C-588A3B63F922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67" creationId="{429FEB8D-901B-4091-8301-30E587A4E906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68" creationId="{983EFE71-8BF6-449B-BB3A-F3139B95BDFB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69" creationId="{35424D69-5C1F-4D8C-B8E5-DA476847AB4E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70" creationId="{E7099676-8956-4545-BD1B-552A81962C3B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76" creationId="{5AD3D551-D7EC-46CF-BD26-242CEBAF5250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77" creationId="{00ACEDA0-7562-4346-912C-0555FA0CDFE9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78" creationId="{251BCC2D-A96B-4C82-89F6-A061A5471E54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79" creationId="{DDA60FE5-C691-4191-940E-57955F045FE7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80" creationId="{58CC9B59-3A04-4027-8E0C-07B05586B5E9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81" creationId="{9C097AA3-30C6-46D4-BF95-CF0B4232EA03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82" creationId="{78E729E0-BF24-4834-8D47-E69426AA21BD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83" creationId="{40ECCCDB-EAA0-4C8D-AA5B-FD761ECA554A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84" creationId="{EFB4FA6A-BC9B-4D1B-9D4F-93D9261F3CAA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85" creationId="{42C97113-C228-4F4D-AC2F-CCF2DBBF091D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87" creationId="{F9270586-FF80-418B-8E6B-55ED00700332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89" creationId="{E5265E01-B63D-4BF4-86A8-CAC6D0ECCC0C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93" creationId="{C84D463D-4A24-4904-BF5E-C62F89B2454C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95" creationId="{B1606313-C865-4F05-B118-584D329FC461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97" creationId="{9513E2BD-3C9A-4B9C-9D92-416CECFD71BB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101" creationId="{04D2E3E3-455F-40C3-B3FF-83FF8380A4FF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103" creationId="{63C35AFB-8D9D-4ACC-A755-A109B8FDBCC6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105" creationId="{19568A32-A816-4A8C-AA5A-288238FBDD8C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107" creationId="{32E5F4E3-2521-4555-A556-615BB613C732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109" creationId="{22015B68-ED64-460F-840B-38B2A26BC09C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111" creationId="{4706B1E6-AF98-4C3C-B899-4F3D9E053525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113" creationId="{05AEF3E6-4E2C-4884-9DA7-597FC17E9C79}"/>
          </ac:spMkLst>
        </pc:spChg>
        <pc:spChg chg="del">
          <ac:chgData name="심 재정" userId="6a9070c16806d889" providerId="LiveId" clId="{8A5650A8-C631-4A16-9C13-5B7A34585A90}" dt="2020-04-29T11:40:48.858" v="6" actId="21"/>
          <ac:spMkLst>
            <pc:docMk/>
            <pc:sldMk cId="634652445" sldId="260"/>
            <ac:spMk id="117" creationId="{98EA58CC-5624-41ED-ABB2-CA87861F80DE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28" creationId="{5D588089-2769-4393-9EC8-6773CB34215D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30" creationId="{727E883E-E68A-4964-BA6B-0906C968ABC7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32" creationId="{823BF4C3-6AD6-447A-9459-85B3A1243704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36" creationId="{B96EB252-BDEC-49AD-B4E4-9EFE68D60C4F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38" creationId="{4EA37E28-0327-4A3E-A1E7-8C2D6D1FFBE7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40" creationId="{F1F4E954-980E-4629-B7DB-92DDFC65B93C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42" creationId="{3B20AD39-9085-4F56-9991-D28F687494C9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44" creationId="{9C6AEF18-52DD-435D-A782-22DC7E48DA5F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46" creationId="{3091EF1B-2643-4DB0-94EA-5E817C6DDEDD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48" creationId="{0E46124E-4A9E-4888-9270-8E5CD8469302}"/>
          </ac:spMkLst>
        </pc:spChg>
        <pc:spChg chg="add mod">
          <ac:chgData name="심 재정" userId="6a9070c16806d889" providerId="LiveId" clId="{8A5650A8-C631-4A16-9C13-5B7A34585A90}" dt="2020-04-29T11:41:02.201" v="8" actId="1076"/>
          <ac:spMkLst>
            <pc:docMk/>
            <pc:sldMk cId="634652445" sldId="260"/>
            <ac:spMk id="152" creationId="{06EFD6B5-D268-449E-8664-7038B5A96210}"/>
          </ac:spMkLst>
        </pc:spChg>
        <pc:grpChg chg="add mod">
          <ac:chgData name="심 재정" userId="6a9070c16806d889" providerId="LiveId" clId="{8A5650A8-C631-4A16-9C13-5B7A34585A90}" dt="2020-04-29T11:41:02.201" v="8" actId="1076"/>
          <ac:grpSpMkLst>
            <pc:docMk/>
            <pc:sldMk cId="634652445" sldId="260"/>
            <ac:grpSpMk id="2" creationId="{A00C36B5-069D-486B-BB55-997C6CC7D106}"/>
          </ac:grpSpMkLst>
        </pc:grpChg>
        <pc:grpChg chg="del">
          <ac:chgData name="심 재정" userId="6a9070c16806d889" providerId="LiveId" clId="{8A5650A8-C631-4A16-9C13-5B7A34585A90}" dt="2020-04-29T11:40:48.858" v="6" actId="21"/>
          <ac:grpSpMkLst>
            <pc:docMk/>
            <pc:sldMk cId="634652445" sldId="260"/>
            <ac:grpSpMk id="57" creationId="{58B92210-45E2-4A0A-868D-71B734740DE2}"/>
          </ac:grpSpMkLst>
        </pc:grpChg>
        <pc:grpChg chg="add mod">
          <ac:chgData name="심 재정" userId="6a9070c16806d889" providerId="LiveId" clId="{8A5650A8-C631-4A16-9C13-5B7A34585A90}" dt="2020-04-29T11:41:02.201" v="8" actId="1076"/>
          <ac:grpSpMkLst>
            <pc:docMk/>
            <pc:sldMk cId="634652445" sldId="260"/>
            <ac:grpSpMk id="66" creationId="{21ADC00E-B916-4DE1-B272-D35A62C60909}"/>
          </ac:grpSpMkLst>
        </pc:grpChg>
        <pc:grpChg chg="del">
          <ac:chgData name="심 재정" userId="6a9070c16806d889" providerId="LiveId" clId="{8A5650A8-C631-4A16-9C13-5B7A34585A90}" dt="2020-04-29T11:40:48.858" v="6" actId="21"/>
          <ac:grpSpMkLst>
            <pc:docMk/>
            <pc:sldMk cId="634652445" sldId="260"/>
            <ac:grpSpMk id="75" creationId="{B5D723CE-4481-42AD-9BDC-269D4A6212ED}"/>
          </ac:grpSpMkLst>
        </pc:grpChg>
        <pc:picChg chg="add mod">
          <ac:chgData name="심 재정" userId="6a9070c16806d889" providerId="LiveId" clId="{8A5650A8-C631-4A16-9C13-5B7A34585A90}" dt="2020-04-29T11:41:02.201" v="8" actId="1076"/>
          <ac:picMkLst>
            <pc:docMk/>
            <pc:sldMk cId="634652445" sldId="260"/>
            <ac:picMk id="86" creationId="{EBB0D90D-5D94-48DF-8E73-DDE10D5EB14B}"/>
          </ac:picMkLst>
        </pc:picChg>
        <pc:picChg chg="del">
          <ac:chgData name="심 재정" userId="6a9070c16806d889" providerId="LiveId" clId="{8A5650A8-C631-4A16-9C13-5B7A34585A90}" dt="2020-04-29T11:40:48.858" v="6" actId="21"/>
          <ac:picMkLst>
            <pc:docMk/>
            <pc:sldMk cId="634652445" sldId="260"/>
            <ac:picMk id="91" creationId="{786C31B5-8D06-4489-8A4C-4BCE98A8989C}"/>
          </ac:picMkLst>
        </pc:picChg>
        <pc:picChg chg="del">
          <ac:chgData name="심 재정" userId="6a9070c16806d889" providerId="LiveId" clId="{8A5650A8-C631-4A16-9C13-5B7A34585A90}" dt="2020-04-29T11:40:48.858" v="6" actId="21"/>
          <ac:picMkLst>
            <pc:docMk/>
            <pc:sldMk cId="634652445" sldId="260"/>
            <ac:picMk id="99" creationId="{8F3F452C-F566-402E-926F-24A33F81D87F}"/>
          </ac:picMkLst>
        </pc:picChg>
        <pc:picChg chg="del">
          <ac:chgData name="심 재정" userId="6a9070c16806d889" providerId="LiveId" clId="{8A5650A8-C631-4A16-9C13-5B7A34585A90}" dt="2020-04-29T11:40:48.858" v="6" actId="21"/>
          <ac:picMkLst>
            <pc:docMk/>
            <pc:sldMk cId="634652445" sldId="260"/>
            <ac:picMk id="115" creationId="{4F0AEC7D-8C94-4DB8-B5D1-452135F03551}"/>
          </ac:picMkLst>
        </pc:picChg>
        <pc:picChg chg="add mod">
          <ac:chgData name="심 재정" userId="6a9070c16806d889" providerId="LiveId" clId="{8A5650A8-C631-4A16-9C13-5B7A34585A90}" dt="2020-04-29T11:41:02.201" v="8" actId="1076"/>
          <ac:picMkLst>
            <pc:docMk/>
            <pc:sldMk cId="634652445" sldId="260"/>
            <ac:picMk id="134" creationId="{AB050865-184B-4F88-A01A-8F9B2EA90271}"/>
          </ac:picMkLst>
        </pc:picChg>
        <pc:picChg chg="add mod">
          <ac:chgData name="심 재정" userId="6a9070c16806d889" providerId="LiveId" clId="{8A5650A8-C631-4A16-9C13-5B7A34585A90}" dt="2020-04-29T11:41:02.201" v="8" actId="1076"/>
          <ac:picMkLst>
            <pc:docMk/>
            <pc:sldMk cId="634652445" sldId="260"/>
            <ac:picMk id="150" creationId="{B1C00BF4-7CA0-4872-89C4-426181EB221F}"/>
          </ac:picMkLst>
        </pc:picChg>
      </pc:sldChg>
    </pc:docChg>
  </pc:docChgLst>
  <pc:docChgLst>
    <pc:chgData name="심 재정" userId="6a9070c16806d889" providerId="Windows Live" clId="Web-{43DC71D2-93AE-423D-A57F-254D7DA47A6A}"/>
    <pc:docChg chg="modSld">
      <pc:chgData name="심 재정" userId="6a9070c16806d889" providerId="Windows Live" clId="Web-{43DC71D2-93AE-423D-A57F-254D7DA47A6A}" dt="2020-04-28T14:10:31.019" v="3" actId="1076"/>
      <pc:docMkLst>
        <pc:docMk/>
      </pc:docMkLst>
      <pc:sldChg chg="modSp">
        <pc:chgData name="심 재정" userId="6a9070c16806d889" providerId="Windows Live" clId="Web-{43DC71D2-93AE-423D-A57F-254D7DA47A6A}" dt="2020-04-28T14:10:31.019" v="3" actId="1076"/>
        <pc:sldMkLst>
          <pc:docMk/>
          <pc:sldMk cId="602949388" sldId="256"/>
        </pc:sldMkLst>
        <pc:spChg chg="mod">
          <ac:chgData name="심 재정" userId="6a9070c16806d889" providerId="Windows Live" clId="Web-{43DC71D2-93AE-423D-A57F-254D7DA47A6A}" dt="2020-04-28T14:10:31.019" v="3" actId="1076"/>
          <ac:spMkLst>
            <pc:docMk/>
            <pc:sldMk cId="602949388" sldId="256"/>
            <ac:spMk id="78" creationId="{8636A5DB-296E-4EBB-AF2B-2A946F08EA5F}"/>
          </ac:spMkLst>
        </pc:spChg>
      </pc:sldChg>
    </pc:docChg>
  </pc:docChgLst>
</pc:chgInfo>
</file>

<file path=ppt/media/audio1.wav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870AB1-78A8-4DA1-870C-DC9C04EA7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3FF8A2-0A63-457B-B35F-A8F5B5E03D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88B490-ADD6-4413-A0F8-95B7F9C3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B02D90-66CD-4023-A518-4666EABDE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4FD4B2-A067-4680-8F34-36F4D457D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8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21DE35-17C9-4A0C-A829-87380A17C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89FA80-9D27-4FDE-8644-535FE26FE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D4B8EE-A485-48BD-B79A-C189AE480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F2DEE7-73E1-4DA8-835E-4609254A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554379-867F-461B-A5C1-61011906E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150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309A9F-7DD5-4D5B-89D6-6660AB2FBC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ACAAAE-CB13-4C21-9A3E-1646F02452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9A97F1-451B-4E36-AD20-114D63BCD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32A582-16FD-45DB-B42B-D248643B3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88C4D0-CC73-4A41-B3A4-6A4F02D12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53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8C8547-C8BB-4AB8-BEA1-F6162ED26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68B3BB-C2AF-4191-9A91-42729CFBD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BB1DC5-FA4C-4BEC-B000-2F9D87DA6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AEBE81-175E-4CD1-800C-6493DB41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32A935-9F90-427A-8310-744A7F221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113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3E5B05-D846-4F7E-9F63-9325811FB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00CB0C-1AAA-45D5-8C04-BAE716EA5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116F04-C2C8-477C-9CB2-77190236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C4969C-5473-4F42-8BFF-8034CFFE6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593730-8539-4192-874A-3B6A39B62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72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C9CFE-73FD-4194-B8FB-84AA097F3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3E47B6-7344-4569-952B-145805D00C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103868-C263-4099-91C1-6C2F25343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4159FE-FD99-401E-9D16-DEDB2A8DE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394B4E-D5A3-4248-AB53-D36B387C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7A8CAD-C10F-4315-8481-BD0D44C34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784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A0160A-F421-4392-85B2-06A930AC9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9815DD-F093-4EFE-AD17-E171A2FD6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B61681-0F35-470F-8E4C-6B9759E3F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688DACB-9DEC-417B-9ED0-BE1BF732B4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98C81C1-3E4E-4F70-8B81-2B08E9A6AC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4EEFDE-E987-4F37-879F-45EC3406F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D2E4C5-3A4C-41B0-A9C4-6D33C380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8D2698-F55C-4E67-B9A1-4DD9DA7A7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02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7A2B80-372A-4797-AD1F-7BFA36A34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5F21390-8960-48FB-BD4A-32860B989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55FF15-278F-4348-A354-93B454E86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5393F79-0A1C-4AF9-ACE9-5A6F40689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446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C8BD58C-F63A-4F21-8900-5FE7E1D2D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3F1AD8-8218-4CC5-8558-82EFCB15B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F82446-6509-41EA-AA00-7B528B640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124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ABF55-AD31-41C9-B204-5956D28EE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4B9814-C9B6-467F-8D25-F48D5FAC4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D8EC06-3742-4A6E-9CB9-2333FC7F6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DE4FAB-A998-4D19-8056-6ED86851B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4D5013-D41B-42F5-A711-6628AEEDB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38364B-BD17-4997-89D2-6A5672ABB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394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6D65F0-9E7A-4D9B-9C49-6B7803B70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7F31AFE-FAD7-4B4D-853D-5F73862805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973EB2-9667-421C-BDDF-3FBC2407B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FAA6A5-F145-4247-936A-09F973EF9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CE7F50-741D-40DF-9720-CED63F2B9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F999E0-BB56-4E91-86FB-E4CF5CFCE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565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ADC653-48FB-4D54-8ECE-70EFB8619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8F7BA2-8BEA-4FC9-A1BD-26B8C82C5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CE6EE0-A748-4C25-8921-1574A7C3BA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5D1B1-8293-48A2-AB8B-C692B9E585D3}" type="datetimeFigureOut">
              <a:rPr lang="ko-KR" altLang="en-US" smtClean="0"/>
              <a:t>2020-04-29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FDF244-0610-42EF-A18B-435B8B0179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B3A9E4-B86D-4C35-B2BA-6C6C3331D2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678F3-259F-465C-B674-815F2052C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39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6D1A1350-3274-4D9B-AD01-C63301844C8D}"/>
              </a:ext>
            </a:extLst>
          </p:cNvPr>
          <p:cNvGrpSpPr/>
          <p:nvPr/>
        </p:nvGrpSpPr>
        <p:grpSpPr>
          <a:xfrm>
            <a:off x="823534" y="256963"/>
            <a:ext cx="7960184" cy="1465732"/>
            <a:chOff x="2466110" y="44413"/>
            <a:chExt cx="7960184" cy="1465732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23FC66F-E8DE-4087-9ACF-1085E60FFBD1}"/>
                </a:ext>
              </a:extLst>
            </p:cNvPr>
            <p:cNvSpPr/>
            <p:nvPr/>
          </p:nvSpPr>
          <p:spPr>
            <a:xfrm>
              <a:off x="2466110" y="955964"/>
              <a:ext cx="2951017" cy="55418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/>
                <a:t>퀴즈 목록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6AF64B6-69BF-487D-8BAF-0CFBA2C7CBD9}"/>
                </a:ext>
              </a:extLst>
            </p:cNvPr>
            <p:cNvSpPr/>
            <p:nvPr/>
          </p:nvSpPr>
          <p:spPr>
            <a:xfrm>
              <a:off x="9982948" y="44413"/>
              <a:ext cx="443346" cy="42949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+</a:t>
              </a:r>
              <a:endParaRPr lang="ko-KR" altLang="en-US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AB752B2-3BE8-4997-AE66-6BAA9D8DEA5F}"/>
              </a:ext>
            </a:extLst>
          </p:cNvPr>
          <p:cNvGrpSpPr/>
          <p:nvPr/>
        </p:nvGrpSpPr>
        <p:grpSpPr>
          <a:xfrm>
            <a:off x="6986096" y="2739480"/>
            <a:ext cx="1978169" cy="3684801"/>
            <a:chOff x="2960543" y="1283781"/>
            <a:chExt cx="1978169" cy="3684801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10E9939C-98F9-46E7-ADBF-83B4FB47AD15}"/>
                </a:ext>
              </a:extLst>
            </p:cNvPr>
            <p:cNvSpPr/>
            <p:nvPr/>
          </p:nvSpPr>
          <p:spPr>
            <a:xfrm>
              <a:off x="2960543" y="1981200"/>
              <a:ext cx="1962150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비밀번호 변경</a:t>
              </a: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424034C8-4661-4712-87A6-0CB75287005C}"/>
                </a:ext>
              </a:extLst>
            </p:cNvPr>
            <p:cNvSpPr/>
            <p:nvPr/>
          </p:nvSpPr>
          <p:spPr>
            <a:xfrm>
              <a:off x="2960543" y="2767444"/>
              <a:ext cx="1962150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 </a:t>
              </a:r>
              <a:r>
                <a:rPr lang="ko-KR" altLang="en-US" dirty="0"/>
                <a:t>대회 정보 수정</a:t>
              </a: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4FB48FB3-EB39-4734-9FDA-389DD56E7B9A}"/>
                </a:ext>
              </a:extLst>
            </p:cNvPr>
            <p:cNvSpPr/>
            <p:nvPr/>
          </p:nvSpPr>
          <p:spPr>
            <a:xfrm>
              <a:off x="2960543" y="3553688"/>
              <a:ext cx="1962150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모드 변경</a:t>
              </a:r>
              <a:endParaRPr lang="en-US" altLang="ko-KR" dirty="0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0E1F4500-9CD5-489F-889F-9DCD71948845}"/>
                </a:ext>
              </a:extLst>
            </p:cNvPr>
            <p:cNvSpPr/>
            <p:nvPr/>
          </p:nvSpPr>
          <p:spPr>
            <a:xfrm>
              <a:off x="2976562" y="4339932"/>
              <a:ext cx="1962150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대회 폐쇄</a:t>
              </a:r>
              <a:endParaRPr lang="en-US" altLang="ko-KR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50EDCA-6673-416C-B4A8-BC29346C1366}"/>
                </a:ext>
              </a:extLst>
            </p:cNvPr>
            <p:cNvSpPr txBox="1"/>
            <p:nvPr/>
          </p:nvSpPr>
          <p:spPr>
            <a:xfrm>
              <a:off x="3346743" y="1283781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대회 설정</a:t>
              </a:r>
              <a:endParaRPr lang="en-US" altLang="ko-KR" dirty="0"/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33DB9E6C-405B-4C3B-906C-4171851D6A89}"/>
              </a:ext>
            </a:extLst>
          </p:cNvPr>
          <p:cNvGrpSpPr/>
          <p:nvPr/>
        </p:nvGrpSpPr>
        <p:grpSpPr>
          <a:xfrm>
            <a:off x="4158392" y="131016"/>
            <a:ext cx="2544955" cy="3821251"/>
            <a:chOff x="1134254" y="1446074"/>
            <a:chExt cx="2544955" cy="3821251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82DD18A-F55E-4E42-8C32-B7B48758BD12}"/>
                </a:ext>
              </a:extLst>
            </p:cNvPr>
            <p:cNvSpPr txBox="1"/>
            <p:nvPr/>
          </p:nvSpPr>
          <p:spPr>
            <a:xfrm>
              <a:off x="1535340" y="1446074"/>
              <a:ext cx="17427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대회 시작</a:t>
              </a:r>
              <a:r>
                <a:rPr lang="en-US" altLang="ko-KR" dirty="0"/>
                <a:t>/</a:t>
              </a:r>
              <a:r>
                <a:rPr lang="ko-KR" altLang="en-US" dirty="0"/>
                <a:t>종료</a:t>
              </a:r>
              <a:endParaRPr lang="en-US" altLang="ko-KR" dirty="0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195460CE-1FA6-4F83-AB10-D9FFC057C082}"/>
                </a:ext>
              </a:extLst>
            </p:cNvPr>
            <p:cNvSpPr/>
            <p:nvPr/>
          </p:nvSpPr>
          <p:spPr>
            <a:xfrm>
              <a:off x="1281875" y="2074724"/>
              <a:ext cx="2249714" cy="62865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시작 예정 시간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851F5BD2-D337-4229-AF4E-E1E471DDFEA2}"/>
                </a:ext>
              </a:extLst>
            </p:cNvPr>
            <p:cNvSpPr/>
            <p:nvPr/>
          </p:nvSpPr>
          <p:spPr>
            <a:xfrm>
              <a:off x="1281875" y="3831653"/>
              <a:ext cx="2249714" cy="62865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종료 예정 시간</a:t>
              </a:r>
            </a:p>
          </p:txBody>
        </p: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417B48A4-A6F2-4F46-A485-DE62FABF1E93}"/>
                </a:ext>
              </a:extLst>
            </p:cNvPr>
            <p:cNvGrpSpPr/>
            <p:nvPr/>
          </p:nvGrpSpPr>
          <p:grpSpPr>
            <a:xfrm>
              <a:off x="1134254" y="4638675"/>
              <a:ext cx="2544955" cy="628650"/>
              <a:chOff x="1112515" y="4676765"/>
              <a:chExt cx="2544955" cy="628650"/>
            </a:xfrm>
          </p:grpSpPr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D3DED0EF-199E-47E7-99B7-79981D7DDE5A}"/>
                  </a:ext>
                </a:extLst>
              </p:cNvPr>
              <p:cNvSpPr/>
              <p:nvPr/>
            </p:nvSpPr>
            <p:spPr>
              <a:xfrm>
                <a:off x="1112515" y="4676765"/>
                <a:ext cx="1297538" cy="62865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예약종료</a:t>
                </a:r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id="{9706E15D-F770-4033-A133-76C23C6C7AE0}"/>
                  </a:ext>
                </a:extLst>
              </p:cNvPr>
              <p:cNvSpPr/>
              <p:nvPr/>
            </p:nvSpPr>
            <p:spPr>
              <a:xfrm>
                <a:off x="2579413" y="4676765"/>
                <a:ext cx="1078057" cy="62865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종료</a:t>
                </a: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39352BD-C97B-4942-8BBA-1BD0318F949D}"/>
                </a:ext>
              </a:extLst>
            </p:cNvPr>
            <p:cNvGrpSpPr/>
            <p:nvPr/>
          </p:nvGrpSpPr>
          <p:grpSpPr>
            <a:xfrm>
              <a:off x="1134254" y="2881746"/>
              <a:ext cx="2544955" cy="628650"/>
              <a:chOff x="1112515" y="4676765"/>
              <a:chExt cx="2544955" cy="628650"/>
            </a:xfrm>
          </p:grpSpPr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605530BD-DB36-4036-AE56-79286C96CB20}"/>
                  </a:ext>
                </a:extLst>
              </p:cNvPr>
              <p:cNvSpPr/>
              <p:nvPr/>
            </p:nvSpPr>
            <p:spPr>
              <a:xfrm>
                <a:off x="1112515" y="4676765"/>
                <a:ext cx="1297538" cy="62865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예약시작</a:t>
                </a:r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DDD77E6F-28DB-47F1-ADEB-906830C852B7}"/>
                  </a:ext>
                </a:extLst>
              </p:cNvPr>
              <p:cNvSpPr/>
              <p:nvPr/>
            </p:nvSpPr>
            <p:spPr>
              <a:xfrm>
                <a:off x="2579413" y="4676765"/>
                <a:ext cx="1078057" cy="62865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시작</a:t>
                </a:r>
              </a:p>
            </p:txBody>
          </p:sp>
        </p:grp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53BE3819-CE22-4543-AB00-DE03723CF07D}"/>
              </a:ext>
            </a:extLst>
          </p:cNvPr>
          <p:cNvSpPr txBox="1"/>
          <p:nvPr/>
        </p:nvSpPr>
        <p:spPr>
          <a:xfrm>
            <a:off x="1715747" y="461947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실시간 랭킹</a:t>
            </a: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24C00AA-2F45-4ECD-856A-2FA6D47DECA4}"/>
              </a:ext>
            </a:extLst>
          </p:cNvPr>
          <p:cNvGrpSpPr/>
          <p:nvPr/>
        </p:nvGrpSpPr>
        <p:grpSpPr>
          <a:xfrm>
            <a:off x="9074978" y="131016"/>
            <a:ext cx="2951018" cy="1066568"/>
            <a:chOff x="931224" y="1823019"/>
            <a:chExt cx="2951018" cy="1066568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9A2378FB-EA05-46D5-8FE6-A1A577D541CE}"/>
                </a:ext>
              </a:extLst>
            </p:cNvPr>
            <p:cNvGrpSpPr/>
            <p:nvPr/>
          </p:nvGrpSpPr>
          <p:grpSpPr>
            <a:xfrm>
              <a:off x="931225" y="1823019"/>
              <a:ext cx="2951017" cy="497340"/>
              <a:chOff x="931225" y="1823019"/>
              <a:chExt cx="2951017" cy="497340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72E4623F-1EB7-45E5-ACD5-06CE971DB965}"/>
                  </a:ext>
                </a:extLst>
              </p:cNvPr>
              <p:cNvSpPr/>
              <p:nvPr/>
            </p:nvSpPr>
            <p:spPr>
              <a:xfrm>
                <a:off x="1306286" y="1823019"/>
                <a:ext cx="1738908" cy="4973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Player 1</a:t>
                </a:r>
                <a:endParaRPr lang="ko-KR" altLang="en-US" dirty="0"/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909B8D20-C465-4FE7-9C8B-82E39DE9F478}"/>
                  </a:ext>
                </a:extLst>
              </p:cNvPr>
              <p:cNvSpPr/>
              <p:nvPr/>
            </p:nvSpPr>
            <p:spPr>
              <a:xfrm>
                <a:off x="931225" y="1823019"/>
                <a:ext cx="375061" cy="4973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656C5DAE-B820-4C1B-BEFD-1E8684A5AA0B}"/>
                  </a:ext>
                </a:extLst>
              </p:cNvPr>
              <p:cNvSpPr/>
              <p:nvPr/>
            </p:nvSpPr>
            <p:spPr>
              <a:xfrm>
                <a:off x="3045194" y="1823019"/>
                <a:ext cx="837048" cy="4973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100</a:t>
                </a:r>
                <a:endParaRPr lang="ko-KR" altLang="en-US" dirty="0"/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48170AD-2725-4562-A5CC-6B661C7E98CD}"/>
                </a:ext>
              </a:extLst>
            </p:cNvPr>
            <p:cNvGrpSpPr/>
            <p:nvPr/>
          </p:nvGrpSpPr>
          <p:grpSpPr>
            <a:xfrm>
              <a:off x="931224" y="2392247"/>
              <a:ext cx="2951017" cy="497340"/>
              <a:chOff x="931225" y="1823019"/>
              <a:chExt cx="2951017" cy="497340"/>
            </a:xfrm>
          </p:grpSpPr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579E1985-349B-4D31-96FE-0D78E40AEE0B}"/>
                  </a:ext>
                </a:extLst>
              </p:cNvPr>
              <p:cNvSpPr/>
              <p:nvPr/>
            </p:nvSpPr>
            <p:spPr>
              <a:xfrm>
                <a:off x="1306286" y="1823019"/>
                <a:ext cx="1738908" cy="4973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Player 5</a:t>
                </a:r>
                <a:endParaRPr lang="ko-KR" altLang="en-US" dirty="0"/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B5523698-FA7F-4BC3-8226-2366C30ED905}"/>
                  </a:ext>
                </a:extLst>
              </p:cNvPr>
              <p:cNvSpPr/>
              <p:nvPr/>
            </p:nvSpPr>
            <p:spPr>
              <a:xfrm>
                <a:off x="931225" y="1823019"/>
                <a:ext cx="375061" cy="4973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3A0AF20C-6779-450E-98FE-D5BADB36BED4}"/>
                  </a:ext>
                </a:extLst>
              </p:cNvPr>
              <p:cNvSpPr/>
              <p:nvPr/>
            </p:nvSpPr>
            <p:spPr>
              <a:xfrm>
                <a:off x="3045194" y="1823019"/>
                <a:ext cx="837048" cy="4973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99</a:t>
                </a:r>
                <a:endParaRPr lang="ko-KR" altLang="en-US" dirty="0"/>
              </a:p>
            </p:txBody>
          </p:sp>
        </p:grp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74EDB29-8507-4A9A-84CA-6013C09F0CEC}"/>
              </a:ext>
            </a:extLst>
          </p:cNvPr>
          <p:cNvGrpSpPr/>
          <p:nvPr/>
        </p:nvGrpSpPr>
        <p:grpSpPr>
          <a:xfrm>
            <a:off x="4917162" y="3445685"/>
            <a:ext cx="2494312" cy="2907075"/>
            <a:chOff x="2334014" y="1779225"/>
            <a:chExt cx="2494312" cy="2907075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66006400-1AE1-4DBE-84F9-8E1B1F7B6FF3}"/>
                </a:ext>
              </a:extLst>
            </p:cNvPr>
            <p:cNvSpPr/>
            <p:nvPr/>
          </p:nvSpPr>
          <p:spPr>
            <a:xfrm>
              <a:off x="2334014" y="1779225"/>
              <a:ext cx="2494312" cy="2907075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>
                <a:lnSpc>
                  <a:spcPct val="150000"/>
                </a:lnSpc>
              </a:pPr>
              <a:r>
                <a:rPr lang="ko-KR" altLang="en-US" dirty="0"/>
                <a:t>대회 설정</a:t>
              </a:r>
              <a:endParaRPr lang="en-US" altLang="ko-KR" dirty="0"/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이름</a:t>
              </a:r>
              <a:r>
                <a:rPr lang="en-US" altLang="ko-KR" dirty="0"/>
                <a:t>: 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dirty="0"/>
                <a:t>개인전 </a:t>
              </a:r>
              <a:r>
                <a:rPr lang="en-US" altLang="ko-KR" dirty="0"/>
                <a:t>/ </a:t>
              </a:r>
              <a:r>
                <a:rPr lang="ko-KR" altLang="en-US" dirty="0" err="1"/>
                <a:t>팀전</a:t>
              </a:r>
              <a:endParaRPr lang="en-US" altLang="ko-KR" dirty="0"/>
            </a:p>
            <a:p>
              <a:pPr>
                <a:lnSpc>
                  <a:spcPct val="150000"/>
                </a:lnSpc>
              </a:pPr>
              <a:r>
                <a:rPr lang="ko-KR" altLang="en-US" dirty="0" err="1"/>
                <a:t>팀전</a:t>
              </a:r>
              <a:r>
                <a:rPr lang="ko-KR" altLang="en-US" dirty="0"/>
                <a:t> 인원 수</a:t>
              </a:r>
              <a:r>
                <a:rPr lang="en-US" altLang="ko-KR" dirty="0"/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dirty="0"/>
                <a:t>비밀 번호</a:t>
              </a:r>
              <a:r>
                <a:rPr lang="en-US" altLang="ko-KR" dirty="0"/>
                <a:t>: </a:t>
              </a:r>
            </a:p>
            <a:p>
              <a:pPr algn="ctr"/>
              <a:endParaRPr lang="en-US" altLang="ko-KR" dirty="0"/>
            </a:p>
          </p:txBody>
        </p: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AA87FCB4-CD63-4554-B1E6-37D168734352}"/>
                </a:ext>
              </a:extLst>
            </p:cNvPr>
            <p:cNvGrpSpPr/>
            <p:nvPr/>
          </p:nvGrpSpPr>
          <p:grpSpPr>
            <a:xfrm>
              <a:off x="2567940" y="4091940"/>
              <a:ext cx="2027018" cy="358140"/>
              <a:chOff x="2567940" y="4091940"/>
              <a:chExt cx="2027018" cy="358140"/>
            </a:xfrm>
          </p:grpSpPr>
          <p:sp>
            <p:nvSpPr>
              <p:cNvPr id="62" name="사각형: 둥근 모서리 61">
                <a:extLst>
                  <a:ext uri="{FF2B5EF4-FFF2-40B4-BE49-F238E27FC236}">
                    <a16:creationId xmlns:a16="http://schemas.microsoft.com/office/drawing/2014/main" id="{666B3E9C-46EF-4C9B-9CA6-3A700AF568A6}"/>
                  </a:ext>
                </a:extLst>
              </p:cNvPr>
              <p:cNvSpPr/>
              <p:nvPr/>
            </p:nvSpPr>
            <p:spPr>
              <a:xfrm>
                <a:off x="2567940" y="4091940"/>
                <a:ext cx="723900" cy="3581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/>
                  <a:t>생성</a:t>
                </a:r>
              </a:p>
            </p:txBody>
          </p:sp>
          <p:sp>
            <p:nvSpPr>
              <p:cNvPr id="63" name="사각형: 둥근 모서리 62">
                <a:extLst>
                  <a:ext uri="{FF2B5EF4-FFF2-40B4-BE49-F238E27FC236}">
                    <a16:creationId xmlns:a16="http://schemas.microsoft.com/office/drawing/2014/main" id="{4D5EE107-4FE4-400B-8623-83F3755A3ED7}"/>
                  </a:ext>
                </a:extLst>
              </p:cNvPr>
              <p:cNvSpPr/>
              <p:nvPr/>
            </p:nvSpPr>
            <p:spPr>
              <a:xfrm>
                <a:off x="3871058" y="4091940"/>
                <a:ext cx="723900" cy="3581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/>
                  <a:t>취소</a:t>
                </a:r>
              </a:p>
            </p:txBody>
          </p:sp>
        </p:grpSp>
      </p:grpSp>
      <p:sp>
        <p:nvSpPr>
          <p:cNvPr id="3" name="타원 2">
            <a:extLst>
              <a:ext uri="{FF2B5EF4-FFF2-40B4-BE49-F238E27FC236}">
                <a16:creationId xmlns:a16="http://schemas.microsoft.com/office/drawing/2014/main" id="{5B207FF1-4460-4E4A-8D40-FB1BB87769FF}"/>
              </a:ext>
            </a:extLst>
          </p:cNvPr>
          <p:cNvSpPr/>
          <p:nvPr/>
        </p:nvSpPr>
        <p:spPr>
          <a:xfrm>
            <a:off x="3167037" y="5255036"/>
            <a:ext cx="540000" cy="540000"/>
          </a:xfrm>
          <a:prstGeom prst="ellipse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b="1" dirty="0"/>
          </a:p>
        </p:txBody>
      </p:sp>
      <p:sp>
        <p:nvSpPr>
          <p:cNvPr id="5" name="십자형 4">
            <a:extLst>
              <a:ext uri="{FF2B5EF4-FFF2-40B4-BE49-F238E27FC236}">
                <a16:creationId xmlns:a16="http://schemas.microsoft.com/office/drawing/2014/main" id="{2DE1CBCD-D651-4CB6-9AF4-57EB621B8EFB}"/>
              </a:ext>
            </a:extLst>
          </p:cNvPr>
          <p:cNvSpPr/>
          <p:nvPr/>
        </p:nvSpPr>
        <p:spPr>
          <a:xfrm flipV="1">
            <a:off x="3250871" y="5347026"/>
            <a:ext cx="361824" cy="361751"/>
          </a:xfrm>
          <a:prstGeom prst="plus">
            <a:avLst>
              <a:gd name="adj" fmla="val 4424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8621BB3-464C-47A2-B03A-D7C5BD858417}"/>
              </a:ext>
            </a:extLst>
          </p:cNvPr>
          <p:cNvGrpSpPr/>
          <p:nvPr/>
        </p:nvGrpSpPr>
        <p:grpSpPr>
          <a:xfrm>
            <a:off x="833720" y="1828989"/>
            <a:ext cx="2951019" cy="2286000"/>
            <a:chOff x="9074977" y="2181138"/>
            <a:chExt cx="2951019" cy="2286000"/>
          </a:xfrm>
        </p:grpSpPr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CF28C7EB-B5B9-4A74-8C7F-A6EED21AD399}"/>
                </a:ext>
              </a:extLst>
            </p:cNvPr>
            <p:cNvGrpSpPr/>
            <p:nvPr/>
          </p:nvGrpSpPr>
          <p:grpSpPr>
            <a:xfrm>
              <a:off x="9074977" y="2181138"/>
              <a:ext cx="2951019" cy="2286000"/>
              <a:chOff x="8250380" y="3886200"/>
              <a:chExt cx="2951019" cy="2286000"/>
            </a:xfrm>
          </p:grpSpPr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C11EB3AE-B68E-48A0-8B16-EBAF3AF4CB85}"/>
                  </a:ext>
                </a:extLst>
              </p:cNvPr>
              <p:cNvSpPr/>
              <p:nvPr/>
            </p:nvSpPr>
            <p:spPr>
              <a:xfrm>
                <a:off x="8250382" y="3886200"/>
                <a:ext cx="2951017" cy="762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/>
                  <a:t>퀴즈 </a:t>
                </a:r>
                <a:r>
                  <a:rPr lang="en-US" altLang="ko-KR" dirty="0"/>
                  <a:t>1</a:t>
                </a:r>
              </a:p>
            </p:txBody>
          </p:sp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id="{8E5E950C-A4E0-47FB-B657-4BE88CD6EBE8}"/>
                  </a:ext>
                </a:extLst>
              </p:cNvPr>
              <p:cNvSpPr/>
              <p:nvPr/>
            </p:nvSpPr>
            <p:spPr>
              <a:xfrm>
                <a:off x="8250381" y="4648200"/>
                <a:ext cx="2951017" cy="762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/>
                  <a:t>퀴즈 </a:t>
                </a:r>
                <a:r>
                  <a:rPr lang="en-US" altLang="ko-KR" dirty="0"/>
                  <a:t>2</a:t>
                </a: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1EA22030-05C7-43ED-B36E-433A581A5B9B}"/>
                  </a:ext>
                </a:extLst>
              </p:cNvPr>
              <p:cNvSpPr/>
              <p:nvPr/>
            </p:nvSpPr>
            <p:spPr>
              <a:xfrm>
                <a:off x="8250380" y="5410200"/>
                <a:ext cx="2951017" cy="762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/>
                  <a:t>퀴즈 </a:t>
                </a:r>
                <a:r>
                  <a:rPr lang="en-US" altLang="ko-KR" dirty="0"/>
                  <a:t>3</a:t>
                </a:r>
              </a:p>
            </p:txBody>
          </p:sp>
        </p:grp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D1F46329-1974-4556-9B5B-CAE08E2884FB}"/>
                </a:ext>
              </a:extLst>
            </p:cNvPr>
            <p:cNvGrpSpPr/>
            <p:nvPr/>
          </p:nvGrpSpPr>
          <p:grpSpPr>
            <a:xfrm>
              <a:off x="11308461" y="2287949"/>
              <a:ext cx="548378" cy="548378"/>
              <a:chOff x="4775792" y="1746844"/>
              <a:chExt cx="548378" cy="548378"/>
            </a:xfrm>
          </p:grpSpPr>
          <p:sp>
            <p:nvSpPr>
              <p:cNvPr id="96" name="직사각형 95">
                <a:extLst>
                  <a:ext uri="{FF2B5EF4-FFF2-40B4-BE49-F238E27FC236}">
                    <a16:creationId xmlns:a16="http://schemas.microsoft.com/office/drawing/2014/main" id="{785AF202-4293-4ACE-9550-9BC42578592C}"/>
                  </a:ext>
                </a:extLst>
              </p:cNvPr>
              <p:cNvSpPr/>
              <p:nvPr/>
            </p:nvSpPr>
            <p:spPr>
              <a:xfrm>
                <a:off x="4775792" y="1746844"/>
                <a:ext cx="548378" cy="5483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7" name="그래픽 96" descr="이미지">
                <a:extLst>
                  <a:ext uri="{FF2B5EF4-FFF2-40B4-BE49-F238E27FC236}">
                    <a16:creationId xmlns:a16="http://schemas.microsoft.com/office/drawing/2014/main" id="{99913DF0-C761-4914-A9B9-76A72590FB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75792" y="1746844"/>
                <a:ext cx="548378" cy="548378"/>
              </a:xfrm>
              <a:prstGeom prst="rect">
                <a:avLst/>
              </a:prstGeom>
            </p:spPr>
          </p:pic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EC72A322-5934-43F0-ADF1-CB6CB6E3C821}"/>
                </a:ext>
              </a:extLst>
            </p:cNvPr>
            <p:cNvGrpSpPr/>
            <p:nvPr/>
          </p:nvGrpSpPr>
          <p:grpSpPr>
            <a:xfrm>
              <a:off x="11308461" y="3049949"/>
              <a:ext cx="548378" cy="548378"/>
              <a:chOff x="4775792" y="1746844"/>
              <a:chExt cx="548378" cy="548378"/>
            </a:xfrm>
          </p:grpSpPr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693A3D45-BE4F-4398-8283-C217C1A487ED}"/>
                  </a:ext>
                </a:extLst>
              </p:cNvPr>
              <p:cNvSpPr/>
              <p:nvPr/>
            </p:nvSpPr>
            <p:spPr>
              <a:xfrm>
                <a:off x="4775792" y="1746844"/>
                <a:ext cx="548378" cy="5483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5" name="그래픽 94" descr="이미지">
                <a:extLst>
                  <a:ext uri="{FF2B5EF4-FFF2-40B4-BE49-F238E27FC236}">
                    <a16:creationId xmlns:a16="http://schemas.microsoft.com/office/drawing/2014/main" id="{B512C8F7-9CE1-4896-A15B-DED2533E44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75792" y="1746844"/>
                <a:ext cx="548378" cy="548378"/>
              </a:xfrm>
              <a:prstGeom prst="rect">
                <a:avLst/>
              </a:prstGeom>
            </p:spPr>
          </p:pic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B2FF68B2-2DDA-4553-B1EA-57EE7784A362}"/>
                </a:ext>
              </a:extLst>
            </p:cNvPr>
            <p:cNvGrpSpPr/>
            <p:nvPr/>
          </p:nvGrpSpPr>
          <p:grpSpPr>
            <a:xfrm>
              <a:off x="11302455" y="3811949"/>
              <a:ext cx="548378" cy="548378"/>
              <a:chOff x="4775792" y="1746844"/>
              <a:chExt cx="548378" cy="548378"/>
            </a:xfrm>
          </p:grpSpPr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723C295E-2188-4841-BDD2-772535164893}"/>
                  </a:ext>
                </a:extLst>
              </p:cNvPr>
              <p:cNvSpPr/>
              <p:nvPr/>
            </p:nvSpPr>
            <p:spPr>
              <a:xfrm>
                <a:off x="4775792" y="1746844"/>
                <a:ext cx="548378" cy="5483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3" name="그래픽 92" descr="이미지">
                <a:extLst>
                  <a:ext uri="{FF2B5EF4-FFF2-40B4-BE49-F238E27FC236}">
                    <a16:creationId xmlns:a16="http://schemas.microsoft.com/office/drawing/2014/main" id="{B032AFAC-DD01-4838-BBAD-A99E2F615F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75792" y="1746844"/>
                <a:ext cx="548378" cy="548378"/>
              </a:xfrm>
              <a:prstGeom prst="rect">
                <a:avLst/>
              </a:prstGeom>
            </p:spPr>
          </p:pic>
        </p:grp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1F62F3D-5148-435E-A96D-B6C321B81779}"/>
              </a:ext>
            </a:extLst>
          </p:cNvPr>
          <p:cNvSpPr/>
          <p:nvPr/>
        </p:nvSpPr>
        <p:spPr>
          <a:xfrm>
            <a:off x="9426909" y="1655274"/>
            <a:ext cx="2494312" cy="2907075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퀴즈</a:t>
            </a:r>
            <a:endParaRPr lang="en-US" altLang="ko-KR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A60C785-1278-48BC-8807-D2D855C47DDF}"/>
              </a:ext>
            </a:extLst>
          </p:cNvPr>
          <p:cNvGrpSpPr/>
          <p:nvPr/>
        </p:nvGrpSpPr>
        <p:grpSpPr>
          <a:xfrm>
            <a:off x="9435298" y="2190110"/>
            <a:ext cx="2494312" cy="2382005"/>
            <a:chOff x="1235713" y="2575548"/>
            <a:chExt cx="2494312" cy="2382005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E99EDE4A-13A6-4B18-AB2C-31EB288C3A7E}"/>
                </a:ext>
              </a:extLst>
            </p:cNvPr>
            <p:cNvGrpSpPr/>
            <p:nvPr/>
          </p:nvGrpSpPr>
          <p:grpSpPr>
            <a:xfrm>
              <a:off x="1235713" y="2575548"/>
              <a:ext cx="2494312" cy="2382005"/>
              <a:chOff x="1235713" y="2575548"/>
              <a:chExt cx="2494312" cy="2382005"/>
            </a:xfrm>
          </p:grpSpPr>
          <p:sp>
            <p:nvSpPr>
              <p:cNvPr id="105" name="직사각형 104">
                <a:extLst>
                  <a:ext uri="{FF2B5EF4-FFF2-40B4-BE49-F238E27FC236}">
                    <a16:creationId xmlns:a16="http://schemas.microsoft.com/office/drawing/2014/main" id="{0E8712D2-2E18-41A7-8C5D-53FA0AD93968}"/>
                  </a:ext>
                </a:extLst>
              </p:cNvPr>
              <p:cNvSpPr/>
              <p:nvPr/>
            </p:nvSpPr>
            <p:spPr>
              <a:xfrm>
                <a:off x="1235713" y="2575548"/>
                <a:ext cx="2494312" cy="238200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A5357814-B692-49BE-BACB-A5BF6BFE5C0F}"/>
                  </a:ext>
                </a:extLst>
              </p:cNvPr>
              <p:cNvSpPr txBox="1"/>
              <p:nvPr/>
            </p:nvSpPr>
            <p:spPr>
              <a:xfrm>
                <a:off x="2208618" y="2601349"/>
                <a:ext cx="5437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/>
                  <a:t>타입</a:t>
                </a:r>
                <a:endParaRPr lang="ko-KR" altLang="en-US" dirty="0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4FA15258-67A6-4EAD-9924-A3D88E0F92F7}"/>
                  </a:ext>
                </a:extLst>
              </p:cNvPr>
              <p:cNvSpPr txBox="1"/>
              <p:nvPr/>
            </p:nvSpPr>
            <p:spPr>
              <a:xfrm>
                <a:off x="1323753" y="2981868"/>
                <a:ext cx="49084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 dirty="0"/>
                  <a:t>Root:</a:t>
                </a:r>
                <a:endParaRPr lang="ko-KR" altLang="en-US" sz="1000" dirty="0"/>
              </a:p>
            </p:txBody>
          </p:sp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7653BF9C-8E47-452C-8E11-D6C2837B0913}"/>
                  </a:ext>
                </a:extLst>
              </p:cNvPr>
              <p:cNvSpPr/>
              <p:nvPr/>
            </p:nvSpPr>
            <p:spPr>
              <a:xfrm>
                <a:off x="1845322" y="2955723"/>
                <a:ext cx="1676400" cy="306591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9" name="그룹 108">
                <a:extLst>
                  <a:ext uri="{FF2B5EF4-FFF2-40B4-BE49-F238E27FC236}">
                    <a16:creationId xmlns:a16="http://schemas.microsoft.com/office/drawing/2014/main" id="{9EFDDB03-19D1-4C7F-8506-4A78C7BA8BBB}"/>
                  </a:ext>
                </a:extLst>
              </p:cNvPr>
              <p:cNvGrpSpPr/>
              <p:nvPr/>
            </p:nvGrpSpPr>
            <p:grpSpPr>
              <a:xfrm>
                <a:off x="1577120" y="3562383"/>
                <a:ext cx="629222" cy="230832"/>
                <a:chOff x="1445490" y="3560729"/>
                <a:chExt cx="629222" cy="230832"/>
              </a:xfrm>
            </p:grpSpPr>
            <p:sp>
              <p:nvSpPr>
                <p:cNvPr id="125" name="TextBox 124">
                  <a:extLst>
                    <a:ext uri="{FF2B5EF4-FFF2-40B4-BE49-F238E27FC236}">
                      <a16:creationId xmlns:a16="http://schemas.microsoft.com/office/drawing/2014/main" id="{9BEE910E-1D0B-4E2D-A9E1-AA5A977B29E2}"/>
                    </a:ext>
                  </a:extLst>
                </p:cNvPr>
                <p:cNvSpPr txBox="1"/>
                <p:nvPr/>
              </p:nvSpPr>
              <p:spPr>
                <a:xfrm>
                  <a:off x="1615932" y="3560729"/>
                  <a:ext cx="458780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900" dirty="0"/>
                    <a:t>OX</a:t>
                  </a:r>
                  <a:r>
                    <a:rPr lang="ko-KR" altLang="en-US" sz="900" dirty="0"/>
                    <a:t>형</a:t>
                  </a:r>
                </a:p>
              </p:txBody>
            </p:sp>
            <p:sp>
              <p:nvSpPr>
                <p:cNvPr id="126" name="타원 125">
                  <a:extLst>
                    <a:ext uri="{FF2B5EF4-FFF2-40B4-BE49-F238E27FC236}">
                      <a16:creationId xmlns:a16="http://schemas.microsoft.com/office/drawing/2014/main" id="{D35ECCD5-FF50-425E-BA63-09EC3B422C7C}"/>
                    </a:ext>
                  </a:extLst>
                </p:cNvPr>
                <p:cNvSpPr/>
                <p:nvPr/>
              </p:nvSpPr>
              <p:spPr>
                <a:xfrm>
                  <a:off x="1445490" y="3617307"/>
                  <a:ext cx="117677" cy="117677"/>
                </a:xfrm>
                <a:prstGeom prst="ellips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0" name="그룹 109">
                <a:extLst>
                  <a:ext uri="{FF2B5EF4-FFF2-40B4-BE49-F238E27FC236}">
                    <a16:creationId xmlns:a16="http://schemas.microsoft.com/office/drawing/2014/main" id="{C48A9AD8-362F-4183-B4FB-0368FA287E2F}"/>
                  </a:ext>
                </a:extLst>
              </p:cNvPr>
              <p:cNvGrpSpPr/>
              <p:nvPr/>
            </p:nvGrpSpPr>
            <p:grpSpPr>
              <a:xfrm>
                <a:off x="2748929" y="3562383"/>
                <a:ext cx="816773" cy="230832"/>
                <a:chOff x="1445490" y="3560729"/>
                <a:chExt cx="816773" cy="230832"/>
              </a:xfrm>
            </p:grpSpPr>
            <p:sp>
              <p:nvSpPr>
                <p:cNvPr id="123" name="TextBox 122">
                  <a:extLst>
                    <a:ext uri="{FF2B5EF4-FFF2-40B4-BE49-F238E27FC236}">
                      <a16:creationId xmlns:a16="http://schemas.microsoft.com/office/drawing/2014/main" id="{6D2732CA-8EC4-457F-8EEA-3A1505877178}"/>
                    </a:ext>
                  </a:extLst>
                </p:cNvPr>
                <p:cNvSpPr txBox="1"/>
                <p:nvPr/>
              </p:nvSpPr>
              <p:spPr>
                <a:xfrm>
                  <a:off x="1615932" y="3560729"/>
                  <a:ext cx="64633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900" dirty="0"/>
                    <a:t>객관식형</a:t>
                  </a:r>
                </a:p>
              </p:txBody>
            </p:sp>
            <p:sp>
              <p:nvSpPr>
                <p:cNvPr id="124" name="타원 123">
                  <a:extLst>
                    <a:ext uri="{FF2B5EF4-FFF2-40B4-BE49-F238E27FC236}">
                      <a16:creationId xmlns:a16="http://schemas.microsoft.com/office/drawing/2014/main" id="{237FD320-C96A-4084-8220-CDAB8FCD23C3}"/>
                    </a:ext>
                  </a:extLst>
                </p:cNvPr>
                <p:cNvSpPr/>
                <p:nvPr/>
              </p:nvSpPr>
              <p:spPr>
                <a:xfrm>
                  <a:off x="1445490" y="3617307"/>
                  <a:ext cx="117677" cy="117677"/>
                </a:xfrm>
                <a:prstGeom prst="ellips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1" name="그룹 110">
                <a:extLst>
                  <a:ext uri="{FF2B5EF4-FFF2-40B4-BE49-F238E27FC236}">
                    <a16:creationId xmlns:a16="http://schemas.microsoft.com/office/drawing/2014/main" id="{576021A9-E8CE-4544-AA45-739A7CB26E73}"/>
                  </a:ext>
                </a:extLst>
              </p:cNvPr>
              <p:cNvGrpSpPr/>
              <p:nvPr/>
            </p:nvGrpSpPr>
            <p:grpSpPr>
              <a:xfrm>
                <a:off x="1575460" y="3852490"/>
                <a:ext cx="816773" cy="230832"/>
                <a:chOff x="1445490" y="3560729"/>
                <a:chExt cx="816773" cy="230832"/>
              </a:xfrm>
            </p:grpSpPr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C1962875-0FD8-404A-8B1B-75A1B89A7A73}"/>
                    </a:ext>
                  </a:extLst>
                </p:cNvPr>
                <p:cNvSpPr txBox="1"/>
                <p:nvPr/>
              </p:nvSpPr>
              <p:spPr>
                <a:xfrm>
                  <a:off x="1615932" y="3560729"/>
                  <a:ext cx="64633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900" dirty="0"/>
                    <a:t>주관식형</a:t>
                  </a:r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180A3C5E-443E-4D09-ABAD-3477D3E5AF67}"/>
                    </a:ext>
                  </a:extLst>
                </p:cNvPr>
                <p:cNvSpPr/>
                <p:nvPr/>
              </p:nvSpPr>
              <p:spPr>
                <a:xfrm>
                  <a:off x="1445490" y="3617307"/>
                  <a:ext cx="117677" cy="117677"/>
                </a:xfrm>
                <a:prstGeom prst="ellips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2" name="그룹 111">
                <a:extLst>
                  <a:ext uri="{FF2B5EF4-FFF2-40B4-BE49-F238E27FC236}">
                    <a16:creationId xmlns:a16="http://schemas.microsoft.com/office/drawing/2014/main" id="{62FAF40C-43B6-4008-8697-D5F143055D57}"/>
                  </a:ext>
                </a:extLst>
              </p:cNvPr>
              <p:cNvGrpSpPr/>
              <p:nvPr/>
            </p:nvGrpSpPr>
            <p:grpSpPr>
              <a:xfrm>
                <a:off x="2748929" y="3855873"/>
                <a:ext cx="744638" cy="230832"/>
                <a:chOff x="1445490" y="3560729"/>
                <a:chExt cx="744638" cy="230832"/>
              </a:xfrm>
            </p:grpSpPr>
            <p:sp>
              <p:nvSpPr>
                <p:cNvPr id="119" name="TextBox 118">
                  <a:extLst>
                    <a:ext uri="{FF2B5EF4-FFF2-40B4-BE49-F238E27FC236}">
                      <a16:creationId xmlns:a16="http://schemas.microsoft.com/office/drawing/2014/main" id="{F535164C-AA04-4906-9997-2B8D4EDE49E5}"/>
                    </a:ext>
                  </a:extLst>
                </p:cNvPr>
                <p:cNvSpPr txBox="1"/>
                <p:nvPr/>
              </p:nvSpPr>
              <p:spPr>
                <a:xfrm>
                  <a:off x="1615932" y="3560729"/>
                  <a:ext cx="574196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900" dirty="0"/>
                    <a:t>Head</a:t>
                  </a:r>
                  <a:r>
                    <a:rPr lang="ko-KR" altLang="en-US" sz="900" dirty="0"/>
                    <a:t>형</a:t>
                  </a:r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3D242357-8800-4994-AF0F-B16DE56C4648}"/>
                    </a:ext>
                  </a:extLst>
                </p:cNvPr>
                <p:cNvSpPr/>
                <p:nvPr/>
              </p:nvSpPr>
              <p:spPr>
                <a:xfrm>
                  <a:off x="1445490" y="3617307"/>
                  <a:ext cx="117677" cy="117677"/>
                </a:xfrm>
                <a:prstGeom prst="ellips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3" name="그룹 112">
                <a:extLst>
                  <a:ext uri="{FF2B5EF4-FFF2-40B4-BE49-F238E27FC236}">
                    <a16:creationId xmlns:a16="http://schemas.microsoft.com/office/drawing/2014/main" id="{1922842C-4C3B-462D-93B9-EC67FBCB2D01}"/>
                  </a:ext>
                </a:extLst>
              </p:cNvPr>
              <p:cNvGrpSpPr/>
              <p:nvPr/>
            </p:nvGrpSpPr>
            <p:grpSpPr>
              <a:xfrm>
                <a:off x="1577120" y="4172427"/>
                <a:ext cx="731814" cy="230832"/>
                <a:chOff x="1445490" y="3560729"/>
                <a:chExt cx="731814" cy="230832"/>
              </a:xfrm>
            </p:grpSpPr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1A85C239-AF61-4445-B63E-D53C4F24F278}"/>
                    </a:ext>
                  </a:extLst>
                </p:cNvPr>
                <p:cNvSpPr txBox="1"/>
                <p:nvPr/>
              </p:nvSpPr>
              <p:spPr>
                <a:xfrm>
                  <a:off x="1615932" y="3560729"/>
                  <a:ext cx="561372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900" dirty="0"/>
                    <a:t>Body</a:t>
                  </a:r>
                  <a:r>
                    <a:rPr lang="ko-KR" altLang="en-US" sz="900" dirty="0"/>
                    <a:t>형</a:t>
                  </a:r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81C3F759-9552-4B22-9FF1-4B2B89D32400}"/>
                    </a:ext>
                  </a:extLst>
                </p:cNvPr>
                <p:cNvSpPr/>
                <p:nvPr/>
              </p:nvSpPr>
              <p:spPr>
                <a:xfrm>
                  <a:off x="1445490" y="3617307"/>
                  <a:ext cx="117677" cy="117677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4" name="그룹 113">
                <a:extLst>
                  <a:ext uri="{FF2B5EF4-FFF2-40B4-BE49-F238E27FC236}">
                    <a16:creationId xmlns:a16="http://schemas.microsoft.com/office/drawing/2014/main" id="{6196129F-7F6D-44E4-AB49-CA737E9A8661}"/>
                  </a:ext>
                </a:extLst>
              </p:cNvPr>
              <p:cNvGrpSpPr/>
              <p:nvPr/>
            </p:nvGrpSpPr>
            <p:grpSpPr>
              <a:xfrm>
                <a:off x="2752203" y="4172427"/>
                <a:ext cx="648458" cy="230832"/>
                <a:chOff x="1445490" y="3560729"/>
                <a:chExt cx="648458" cy="230832"/>
              </a:xfrm>
            </p:grpSpPr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60DC7345-3845-4699-B23D-3C1169A09545}"/>
                    </a:ext>
                  </a:extLst>
                </p:cNvPr>
                <p:cNvSpPr txBox="1"/>
                <p:nvPr/>
              </p:nvSpPr>
              <p:spPr>
                <a:xfrm>
                  <a:off x="1615932" y="3560729"/>
                  <a:ext cx="478016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900" dirty="0"/>
                    <a:t>Tail</a:t>
                  </a:r>
                  <a:r>
                    <a:rPr lang="ko-KR" altLang="en-US" sz="900" dirty="0"/>
                    <a:t>형</a:t>
                  </a:r>
                </a:p>
              </p:txBody>
            </p:sp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F6F58C43-55D4-477B-93FC-280DCE2AC6D3}"/>
                    </a:ext>
                  </a:extLst>
                </p:cNvPr>
                <p:cNvSpPr/>
                <p:nvPr/>
              </p:nvSpPr>
              <p:spPr>
                <a:xfrm>
                  <a:off x="1445490" y="3617307"/>
                  <a:ext cx="117677" cy="117677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3AED6A23-7BB4-499F-AC87-74444F808587}"/>
                </a:ext>
              </a:extLst>
            </p:cNvPr>
            <p:cNvSpPr/>
            <p:nvPr/>
          </p:nvSpPr>
          <p:spPr>
            <a:xfrm>
              <a:off x="2120146" y="4617306"/>
              <a:ext cx="720681" cy="25997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/>
                <a:t>확인</a:t>
              </a:r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7332D52-3BD3-4876-B1C0-C56E0C84F110}"/>
              </a:ext>
            </a:extLst>
          </p:cNvPr>
          <p:cNvSpPr/>
          <p:nvPr/>
        </p:nvSpPr>
        <p:spPr>
          <a:xfrm>
            <a:off x="823534" y="1169390"/>
            <a:ext cx="2951017" cy="4655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7B64EE7A-5493-4F36-BC82-EEB4ED784AB2}"/>
              </a:ext>
            </a:extLst>
          </p:cNvPr>
          <p:cNvSpPr/>
          <p:nvPr/>
        </p:nvSpPr>
        <p:spPr>
          <a:xfrm>
            <a:off x="823534" y="1169390"/>
            <a:ext cx="2951017" cy="4655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A81278B-F763-4417-9AEF-1560B6407866}"/>
              </a:ext>
            </a:extLst>
          </p:cNvPr>
          <p:cNvGrpSpPr/>
          <p:nvPr/>
        </p:nvGrpSpPr>
        <p:grpSpPr>
          <a:xfrm>
            <a:off x="9123294" y="3546949"/>
            <a:ext cx="2937048" cy="3039431"/>
            <a:chOff x="12494320" y="3566147"/>
            <a:chExt cx="2937048" cy="3039431"/>
          </a:xfrm>
        </p:grpSpPr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E06B80BB-6E25-41A3-9FE1-0302C387F12B}"/>
                </a:ext>
              </a:extLst>
            </p:cNvPr>
            <p:cNvSpPr/>
            <p:nvPr/>
          </p:nvSpPr>
          <p:spPr>
            <a:xfrm>
              <a:off x="12496775" y="3566147"/>
              <a:ext cx="2934593" cy="20924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200" dirty="0">
                  <a:solidFill>
                    <a:schemeClr val="tx1"/>
                  </a:solidFill>
                </a:rPr>
                <a:t>퀴즈</a:t>
              </a:r>
            </a:p>
          </p:txBody>
        </p: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6DD1F1FB-635F-425F-A40F-1D7D37E6CBBD}"/>
                </a:ext>
              </a:extLst>
            </p:cNvPr>
            <p:cNvSpPr/>
            <p:nvPr/>
          </p:nvSpPr>
          <p:spPr>
            <a:xfrm>
              <a:off x="12494320" y="4617416"/>
              <a:ext cx="2934593" cy="20924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200" dirty="0">
                  <a:solidFill>
                    <a:schemeClr val="tx1"/>
                  </a:solidFill>
                </a:rPr>
                <a:t>연계</a:t>
              </a: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5FB1AC98-DEA0-4378-994D-3D72B4EDBFFA}"/>
                </a:ext>
              </a:extLst>
            </p:cNvPr>
            <p:cNvSpPr/>
            <p:nvPr/>
          </p:nvSpPr>
          <p:spPr>
            <a:xfrm>
              <a:off x="12494320" y="5668685"/>
              <a:ext cx="2934593" cy="20924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200" dirty="0">
                  <a:solidFill>
                    <a:schemeClr val="tx1"/>
                  </a:solidFill>
                </a:rPr>
                <a:t>배치형 힌트</a:t>
              </a:r>
            </a:p>
          </p:txBody>
        </p:sp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A0F3F409-66EB-46CD-A782-AA942CC30DFD}"/>
                </a:ext>
              </a:extLst>
            </p:cNvPr>
            <p:cNvSpPr/>
            <p:nvPr/>
          </p:nvSpPr>
          <p:spPr>
            <a:xfrm>
              <a:off x="12629348" y="3887265"/>
              <a:ext cx="737118" cy="6064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/>
                <a:t>OX</a:t>
              </a: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19B665BF-DFAB-4D0A-94CB-695295727D25}"/>
                </a:ext>
              </a:extLst>
            </p:cNvPr>
            <p:cNvSpPr/>
            <p:nvPr/>
          </p:nvSpPr>
          <p:spPr>
            <a:xfrm>
              <a:off x="13582788" y="3883803"/>
              <a:ext cx="737118" cy="6064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객관식</a:t>
              </a:r>
              <a:endParaRPr lang="ko-KR" altLang="en-US" dirty="0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6DE1C5C3-8C49-4E2A-B487-52DC002D087B}"/>
                </a:ext>
              </a:extLst>
            </p:cNvPr>
            <p:cNvSpPr/>
            <p:nvPr/>
          </p:nvSpPr>
          <p:spPr>
            <a:xfrm>
              <a:off x="14548806" y="3890727"/>
              <a:ext cx="737118" cy="6064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주관식</a:t>
              </a: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id="{1353D369-C406-4819-A02C-B1065F0A17BE}"/>
                </a:ext>
              </a:extLst>
            </p:cNvPr>
            <p:cNvSpPr/>
            <p:nvPr/>
          </p:nvSpPr>
          <p:spPr>
            <a:xfrm>
              <a:off x="12632262" y="4939192"/>
              <a:ext cx="737118" cy="6064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연계</a:t>
              </a:r>
              <a:endParaRPr lang="en-US" altLang="ko-KR" sz="1400" dirty="0"/>
            </a:p>
          </p:txBody>
        </p:sp>
        <p:sp>
          <p:nvSpPr>
            <p:cNvPr id="143" name="직사각형 142">
              <a:extLst>
                <a:ext uri="{FF2B5EF4-FFF2-40B4-BE49-F238E27FC236}">
                  <a16:creationId xmlns:a16="http://schemas.microsoft.com/office/drawing/2014/main" id="{A43FF510-1077-41E7-844C-A983F3440D37}"/>
                </a:ext>
              </a:extLst>
            </p:cNvPr>
            <p:cNvSpPr/>
            <p:nvPr/>
          </p:nvSpPr>
          <p:spPr>
            <a:xfrm>
              <a:off x="12637747" y="5999089"/>
              <a:ext cx="737118" cy="6064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캐릭터</a:t>
              </a:r>
              <a:endParaRPr lang="en-US" altLang="ko-KR" sz="1400" dirty="0"/>
            </a:p>
          </p:txBody>
        </p:sp>
      </p:grp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0D8D4A43-2291-4EDA-89AA-E1AF346D0C53}"/>
              </a:ext>
            </a:extLst>
          </p:cNvPr>
          <p:cNvSpPr/>
          <p:nvPr/>
        </p:nvSpPr>
        <p:spPr>
          <a:xfrm>
            <a:off x="7052108" y="1015995"/>
            <a:ext cx="2951017" cy="55418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퀴즈 추가</a:t>
            </a:r>
          </a:p>
        </p:txBody>
      </p:sp>
    </p:spTree>
    <p:extLst>
      <p:ext uri="{BB962C8B-B14F-4D97-AF65-F5344CB8AC3E}">
        <p14:creationId xmlns:p14="http://schemas.microsoft.com/office/powerpoint/2010/main" val="602949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57039883-D615-4950-82CF-D44854A8FDE4}"/>
              </a:ext>
            </a:extLst>
          </p:cNvPr>
          <p:cNvGrpSpPr/>
          <p:nvPr/>
        </p:nvGrpSpPr>
        <p:grpSpPr>
          <a:xfrm>
            <a:off x="5047351" y="1770861"/>
            <a:ext cx="2951016" cy="4653478"/>
            <a:chOff x="660119" y="1473207"/>
            <a:chExt cx="2906280" cy="4653478"/>
          </a:xfrm>
        </p:grpSpPr>
        <p:sp>
          <p:nvSpPr>
            <p:cNvPr id="160" name="직사각형 159">
              <a:extLst>
                <a:ext uri="{FF2B5EF4-FFF2-40B4-BE49-F238E27FC236}">
                  <a16:creationId xmlns:a16="http://schemas.microsoft.com/office/drawing/2014/main" id="{B39179AC-AD7F-47B0-B12D-0A7175ACDB39}"/>
                </a:ext>
              </a:extLst>
            </p:cNvPr>
            <p:cNvSpPr/>
            <p:nvPr/>
          </p:nvSpPr>
          <p:spPr>
            <a:xfrm>
              <a:off x="660119" y="1473207"/>
              <a:ext cx="2906280" cy="465347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 anchorCtr="0"/>
            <a:lstStyle/>
            <a:p>
              <a:pPr algn="ctr"/>
              <a:r>
                <a:rPr lang="ko-KR" altLang="en-US" dirty="0"/>
                <a:t>주관식 창</a:t>
              </a:r>
              <a:endParaRPr lang="en-US" altLang="ko-KR" dirty="0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9A56900-433E-4693-9906-8937F08ED606}"/>
                </a:ext>
              </a:extLst>
            </p:cNvPr>
            <p:cNvGrpSpPr/>
            <p:nvPr/>
          </p:nvGrpSpPr>
          <p:grpSpPr>
            <a:xfrm>
              <a:off x="917849" y="5462657"/>
              <a:ext cx="2489980" cy="433911"/>
              <a:chOff x="917849" y="5462657"/>
              <a:chExt cx="2489980" cy="433911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92789DE-7DC7-44C3-83E2-E0493EAAC800}"/>
                  </a:ext>
                </a:extLst>
              </p:cNvPr>
              <p:cNvSpPr/>
              <p:nvPr/>
            </p:nvSpPr>
            <p:spPr>
              <a:xfrm>
                <a:off x="917849" y="5462657"/>
                <a:ext cx="1900257" cy="433911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CC9B4577-6CDB-48B4-B620-42E83AAB0FA0}"/>
                  </a:ext>
                </a:extLst>
              </p:cNvPr>
              <p:cNvSpPr/>
              <p:nvPr/>
            </p:nvSpPr>
            <p:spPr>
              <a:xfrm>
                <a:off x="2950808" y="5467435"/>
                <a:ext cx="457021" cy="42913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72" name="직사각형 171">
            <a:extLst>
              <a:ext uri="{FF2B5EF4-FFF2-40B4-BE49-F238E27FC236}">
                <a16:creationId xmlns:a16="http://schemas.microsoft.com/office/drawing/2014/main" id="{CA91A1FB-8847-468D-BD09-102B4E3E1624}"/>
              </a:ext>
            </a:extLst>
          </p:cNvPr>
          <p:cNvSpPr/>
          <p:nvPr/>
        </p:nvSpPr>
        <p:spPr>
          <a:xfrm>
            <a:off x="5914161" y="2057224"/>
            <a:ext cx="2941033" cy="465512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altLang="ko-KR" dirty="0"/>
              <a:t>AR </a:t>
            </a:r>
            <a:r>
              <a:rPr lang="ko-KR" altLang="en-US" dirty="0"/>
              <a:t>화면</a:t>
            </a:r>
            <a:endParaRPr lang="en-US" altLang="ko-KR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7BD73DA-DDDF-412C-B707-E688D61B6F85}"/>
              </a:ext>
            </a:extLst>
          </p:cNvPr>
          <p:cNvGrpSpPr/>
          <p:nvPr/>
        </p:nvGrpSpPr>
        <p:grpSpPr>
          <a:xfrm>
            <a:off x="8455313" y="2046143"/>
            <a:ext cx="2954271" cy="4654561"/>
            <a:chOff x="684212" y="1092824"/>
            <a:chExt cx="2954271" cy="4654561"/>
          </a:xfrm>
        </p:grpSpPr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B2F6E63F-8D35-4BB6-933E-A0E982AB85BD}"/>
                </a:ext>
              </a:extLst>
            </p:cNvPr>
            <p:cNvSpPr/>
            <p:nvPr/>
          </p:nvSpPr>
          <p:spPr>
            <a:xfrm>
              <a:off x="2152649" y="1092824"/>
              <a:ext cx="1481027" cy="35994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/>
                <a:t>QR </a:t>
              </a:r>
              <a:r>
                <a:rPr lang="ko-KR" altLang="en-US" dirty="0"/>
                <a:t>코드</a:t>
              </a:r>
              <a:endParaRPr lang="en-US" altLang="ko-KR" dirty="0"/>
            </a:p>
          </p:txBody>
        </p:sp>
        <p:sp>
          <p:nvSpPr>
            <p:cNvPr id="150" name="직사각형 149">
              <a:extLst>
                <a:ext uri="{FF2B5EF4-FFF2-40B4-BE49-F238E27FC236}">
                  <a16:creationId xmlns:a16="http://schemas.microsoft.com/office/drawing/2014/main" id="{A98A68AE-831E-46F5-B319-25E697223B8C}"/>
                </a:ext>
              </a:extLst>
            </p:cNvPr>
            <p:cNvSpPr/>
            <p:nvPr/>
          </p:nvSpPr>
          <p:spPr>
            <a:xfrm>
              <a:off x="684212" y="1092824"/>
              <a:ext cx="1468437" cy="3599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/>
                <a:t>AR </a:t>
              </a:r>
              <a:r>
                <a:rPr lang="ko-KR" altLang="en-US" dirty="0"/>
                <a:t>화면</a:t>
              </a:r>
              <a:endParaRPr lang="en-US" altLang="ko-KR" dirty="0"/>
            </a:p>
          </p:txBody>
        </p:sp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7B61AC8A-E292-4B3C-BBDF-2F60CD27D824}"/>
                </a:ext>
              </a:extLst>
            </p:cNvPr>
            <p:cNvSpPr/>
            <p:nvPr/>
          </p:nvSpPr>
          <p:spPr>
            <a:xfrm>
              <a:off x="689021" y="1452764"/>
              <a:ext cx="2949462" cy="429462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/>
                <a:t>AR </a:t>
              </a:r>
              <a:r>
                <a:rPr lang="ko-KR" altLang="en-US" dirty="0"/>
                <a:t>화면</a:t>
              </a:r>
              <a:endParaRPr lang="en-US" altLang="ko-KR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565FCF9E-83A8-4F97-8D30-66A3A83671C7}"/>
              </a:ext>
            </a:extLst>
          </p:cNvPr>
          <p:cNvSpPr txBox="1"/>
          <p:nvPr/>
        </p:nvSpPr>
        <p:spPr>
          <a:xfrm>
            <a:off x="7695142" y="190697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메인 메뉴</a:t>
            </a: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7F9CD9A8-A082-42A0-9DB9-ED4E07A0D2DC}"/>
              </a:ext>
            </a:extLst>
          </p:cNvPr>
          <p:cNvGrpSpPr/>
          <p:nvPr/>
        </p:nvGrpSpPr>
        <p:grpSpPr>
          <a:xfrm>
            <a:off x="7561564" y="938137"/>
            <a:ext cx="1978169" cy="2201138"/>
            <a:chOff x="2960543" y="2767444"/>
            <a:chExt cx="1978169" cy="2201138"/>
          </a:xfrm>
        </p:grpSpPr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C6D84546-1406-494B-94F5-67A1D6CDDB63}"/>
                </a:ext>
              </a:extLst>
            </p:cNvPr>
            <p:cNvSpPr/>
            <p:nvPr/>
          </p:nvSpPr>
          <p:spPr>
            <a:xfrm>
              <a:off x="2960543" y="2767444"/>
              <a:ext cx="1962150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게임 설정 버튼</a:t>
              </a:r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AF082A84-8D20-4466-A8BB-2798118EE8FA}"/>
                </a:ext>
              </a:extLst>
            </p:cNvPr>
            <p:cNvSpPr/>
            <p:nvPr/>
          </p:nvSpPr>
          <p:spPr>
            <a:xfrm>
              <a:off x="2960543" y="3553688"/>
              <a:ext cx="1962150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대회 선택 버튼</a:t>
              </a:r>
              <a:endParaRPr lang="en-US" altLang="ko-KR" dirty="0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EDC41770-AA0D-4058-A691-CD6623DE9D4F}"/>
                </a:ext>
              </a:extLst>
            </p:cNvPr>
            <p:cNvSpPr/>
            <p:nvPr/>
          </p:nvSpPr>
          <p:spPr>
            <a:xfrm>
              <a:off x="2976562" y="4339932"/>
              <a:ext cx="1962150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역대 기록 버튼</a:t>
              </a:r>
              <a:endParaRPr lang="en-US" altLang="ko-KR" dirty="0"/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E76DBC2C-F75D-4261-8D5C-D8F016ECA465}"/>
              </a:ext>
            </a:extLst>
          </p:cNvPr>
          <p:cNvGrpSpPr/>
          <p:nvPr/>
        </p:nvGrpSpPr>
        <p:grpSpPr>
          <a:xfrm>
            <a:off x="9359466" y="129314"/>
            <a:ext cx="2620794" cy="2783523"/>
            <a:chOff x="8276065" y="3344282"/>
            <a:chExt cx="2620794" cy="2783523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DA438C9E-F0C7-459B-BAB7-E627164B30FF}"/>
                </a:ext>
              </a:extLst>
            </p:cNvPr>
            <p:cNvGrpSpPr/>
            <p:nvPr/>
          </p:nvGrpSpPr>
          <p:grpSpPr>
            <a:xfrm>
              <a:off x="8285326" y="3896062"/>
              <a:ext cx="2611533" cy="348875"/>
              <a:chOff x="4394978" y="2802636"/>
              <a:chExt cx="2611533" cy="348875"/>
            </a:xfrm>
          </p:grpSpPr>
          <p:sp>
            <p:nvSpPr>
              <p:cNvPr id="102" name="실행 단추: 소리 101">
                <a:hlinkClick r:id="" action="ppaction://noaction" highlightClick="1">
                  <a:snd r:embed="rId2" name="applause.wav"/>
                </a:hlinkClick>
                <a:extLst>
                  <a:ext uri="{FF2B5EF4-FFF2-40B4-BE49-F238E27FC236}">
                    <a16:creationId xmlns:a16="http://schemas.microsoft.com/office/drawing/2014/main" id="{15273984-7CB0-4D26-A668-F7AACC217C18}"/>
                  </a:ext>
                </a:extLst>
              </p:cNvPr>
              <p:cNvSpPr/>
              <p:nvPr/>
            </p:nvSpPr>
            <p:spPr>
              <a:xfrm>
                <a:off x="4394978" y="2802636"/>
                <a:ext cx="291330" cy="348875"/>
              </a:xfrm>
              <a:prstGeom prst="actionButtonSou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1" name="그룹 80">
                <a:extLst>
                  <a:ext uri="{FF2B5EF4-FFF2-40B4-BE49-F238E27FC236}">
                    <a16:creationId xmlns:a16="http://schemas.microsoft.com/office/drawing/2014/main" id="{538A1889-591C-41B9-ABF4-91C56C002585}"/>
                  </a:ext>
                </a:extLst>
              </p:cNvPr>
              <p:cNvGrpSpPr/>
              <p:nvPr/>
            </p:nvGrpSpPr>
            <p:grpSpPr>
              <a:xfrm>
                <a:off x="4484355" y="2802636"/>
                <a:ext cx="2522156" cy="348875"/>
                <a:chOff x="4462232" y="2719495"/>
                <a:chExt cx="2522156" cy="348875"/>
              </a:xfrm>
            </p:grpSpPr>
            <p:sp>
              <p:nvSpPr>
                <p:cNvPr id="70" name="사각형: 둥근 모서리 69">
                  <a:extLst>
                    <a:ext uri="{FF2B5EF4-FFF2-40B4-BE49-F238E27FC236}">
                      <a16:creationId xmlns:a16="http://schemas.microsoft.com/office/drawing/2014/main" id="{DF1A3630-AD69-40F8-A9A1-E6C1884F7384}"/>
                    </a:ext>
                  </a:extLst>
                </p:cNvPr>
                <p:cNvSpPr/>
                <p:nvPr/>
              </p:nvSpPr>
              <p:spPr>
                <a:xfrm>
                  <a:off x="4742490" y="2773294"/>
                  <a:ext cx="205639" cy="2432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사각형: 둥근 모서리 70">
                  <a:extLst>
                    <a:ext uri="{FF2B5EF4-FFF2-40B4-BE49-F238E27FC236}">
                      <a16:creationId xmlns:a16="http://schemas.microsoft.com/office/drawing/2014/main" id="{4B6159CD-B438-470F-AA22-EE0819F80ADF}"/>
                    </a:ext>
                  </a:extLst>
                </p:cNvPr>
                <p:cNvSpPr/>
                <p:nvPr/>
              </p:nvSpPr>
              <p:spPr>
                <a:xfrm>
                  <a:off x="5017174" y="2773426"/>
                  <a:ext cx="205639" cy="2432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사각형: 둥근 모서리 71">
                  <a:extLst>
                    <a:ext uri="{FF2B5EF4-FFF2-40B4-BE49-F238E27FC236}">
                      <a16:creationId xmlns:a16="http://schemas.microsoft.com/office/drawing/2014/main" id="{56313474-B89C-4BEB-94FE-575AE35A5A13}"/>
                    </a:ext>
                  </a:extLst>
                </p:cNvPr>
                <p:cNvSpPr/>
                <p:nvPr/>
              </p:nvSpPr>
              <p:spPr>
                <a:xfrm>
                  <a:off x="5291858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3" name="사각형: 둥근 모서리 72">
                  <a:extLst>
                    <a:ext uri="{FF2B5EF4-FFF2-40B4-BE49-F238E27FC236}">
                      <a16:creationId xmlns:a16="http://schemas.microsoft.com/office/drawing/2014/main" id="{2C72BB8D-C376-43F3-80BD-1E34BFC5C64C}"/>
                    </a:ext>
                  </a:extLst>
                </p:cNvPr>
                <p:cNvSpPr/>
                <p:nvPr/>
              </p:nvSpPr>
              <p:spPr>
                <a:xfrm>
                  <a:off x="5566542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사각형: 둥근 모서리 73">
                  <a:extLst>
                    <a:ext uri="{FF2B5EF4-FFF2-40B4-BE49-F238E27FC236}">
                      <a16:creationId xmlns:a16="http://schemas.microsoft.com/office/drawing/2014/main" id="{4CC737FA-FE4A-4160-AB6C-495B4CB0FD8E}"/>
                    </a:ext>
                  </a:extLst>
                </p:cNvPr>
                <p:cNvSpPr/>
                <p:nvPr/>
              </p:nvSpPr>
              <p:spPr>
                <a:xfrm>
                  <a:off x="5841226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5" name="사각형: 둥근 모서리 74">
                  <a:extLst>
                    <a:ext uri="{FF2B5EF4-FFF2-40B4-BE49-F238E27FC236}">
                      <a16:creationId xmlns:a16="http://schemas.microsoft.com/office/drawing/2014/main" id="{9C7C5F5D-1956-422D-91F4-C8AD7FD94D12}"/>
                    </a:ext>
                  </a:extLst>
                </p:cNvPr>
                <p:cNvSpPr/>
                <p:nvPr/>
              </p:nvSpPr>
              <p:spPr>
                <a:xfrm>
                  <a:off x="6125170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6" name="사각형: 둥근 모서리 75">
                  <a:extLst>
                    <a:ext uri="{FF2B5EF4-FFF2-40B4-BE49-F238E27FC236}">
                      <a16:creationId xmlns:a16="http://schemas.microsoft.com/office/drawing/2014/main" id="{166ED4B6-3A78-457B-BC58-F991243E151F}"/>
                    </a:ext>
                  </a:extLst>
                </p:cNvPr>
                <p:cNvSpPr/>
                <p:nvPr/>
              </p:nvSpPr>
              <p:spPr>
                <a:xfrm>
                  <a:off x="6409114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실행 단추: 소리 78">
                  <a:hlinkClick r:id="" action="ppaction://noaction" highlightClick="1">
                    <a:snd r:embed="rId2" name="applause.wav"/>
                  </a:hlinkClick>
                  <a:extLst>
                    <a:ext uri="{FF2B5EF4-FFF2-40B4-BE49-F238E27FC236}">
                      <a16:creationId xmlns:a16="http://schemas.microsoft.com/office/drawing/2014/main" id="{60C25B85-4332-456F-B05B-B0AC9DB07D78}"/>
                    </a:ext>
                  </a:extLst>
                </p:cNvPr>
                <p:cNvSpPr/>
                <p:nvPr/>
              </p:nvSpPr>
              <p:spPr>
                <a:xfrm>
                  <a:off x="6693058" y="2719495"/>
                  <a:ext cx="291330" cy="348875"/>
                </a:xfrm>
                <a:prstGeom prst="actionButtonSound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0" name="곱하기 기호 79">
                  <a:extLst>
                    <a:ext uri="{FF2B5EF4-FFF2-40B4-BE49-F238E27FC236}">
                      <a16:creationId xmlns:a16="http://schemas.microsoft.com/office/drawing/2014/main" id="{16B0283F-E48F-4669-9375-616F379385BF}"/>
                    </a:ext>
                  </a:extLst>
                </p:cNvPr>
                <p:cNvSpPr/>
                <p:nvPr/>
              </p:nvSpPr>
              <p:spPr>
                <a:xfrm>
                  <a:off x="4462232" y="2795424"/>
                  <a:ext cx="179747" cy="197016"/>
                </a:xfrm>
                <a:prstGeom prst="mathMultiply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24B6C84C-D9E9-4DC3-8CC4-D3ABC8575A91}"/>
                </a:ext>
              </a:extLst>
            </p:cNvPr>
            <p:cNvGrpSpPr/>
            <p:nvPr/>
          </p:nvGrpSpPr>
          <p:grpSpPr>
            <a:xfrm>
              <a:off x="8276065" y="4788691"/>
              <a:ext cx="2611533" cy="348875"/>
              <a:chOff x="4394978" y="2802636"/>
              <a:chExt cx="2611533" cy="348875"/>
            </a:xfrm>
          </p:grpSpPr>
          <p:sp>
            <p:nvSpPr>
              <p:cNvPr id="105" name="실행 단추: 소리 104">
                <a:hlinkClick r:id="" action="ppaction://noaction" highlightClick="1">
                  <a:snd r:embed="rId2" name="applause.wav"/>
                </a:hlinkClick>
                <a:extLst>
                  <a:ext uri="{FF2B5EF4-FFF2-40B4-BE49-F238E27FC236}">
                    <a16:creationId xmlns:a16="http://schemas.microsoft.com/office/drawing/2014/main" id="{15ED7531-5151-43B6-AC35-A7C72B0DD920}"/>
                  </a:ext>
                </a:extLst>
              </p:cNvPr>
              <p:cNvSpPr/>
              <p:nvPr/>
            </p:nvSpPr>
            <p:spPr>
              <a:xfrm>
                <a:off x="4394978" y="2802636"/>
                <a:ext cx="291330" cy="348875"/>
              </a:xfrm>
              <a:prstGeom prst="actionButtonSou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134DDC0E-8F55-4D20-B30E-2C6388582F0F}"/>
                  </a:ext>
                </a:extLst>
              </p:cNvPr>
              <p:cNvGrpSpPr/>
              <p:nvPr/>
            </p:nvGrpSpPr>
            <p:grpSpPr>
              <a:xfrm>
                <a:off x="4484355" y="2802636"/>
                <a:ext cx="2522156" cy="348875"/>
                <a:chOff x="4462232" y="2719495"/>
                <a:chExt cx="2522156" cy="348875"/>
              </a:xfrm>
            </p:grpSpPr>
            <p:sp>
              <p:nvSpPr>
                <p:cNvPr id="107" name="사각형: 둥근 모서리 106">
                  <a:extLst>
                    <a:ext uri="{FF2B5EF4-FFF2-40B4-BE49-F238E27FC236}">
                      <a16:creationId xmlns:a16="http://schemas.microsoft.com/office/drawing/2014/main" id="{8113C5FD-32A1-4B5C-B3ED-753CC3D34E94}"/>
                    </a:ext>
                  </a:extLst>
                </p:cNvPr>
                <p:cNvSpPr/>
                <p:nvPr/>
              </p:nvSpPr>
              <p:spPr>
                <a:xfrm>
                  <a:off x="4742490" y="2773294"/>
                  <a:ext cx="205639" cy="2432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사각형: 둥근 모서리 107">
                  <a:extLst>
                    <a:ext uri="{FF2B5EF4-FFF2-40B4-BE49-F238E27FC236}">
                      <a16:creationId xmlns:a16="http://schemas.microsoft.com/office/drawing/2014/main" id="{B3992A68-D92E-4CE6-AED5-5EABDDEE6497}"/>
                    </a:ext>
                  </a:extLst>
                </p:cNvPr>
                <p:cNvSpPr/>
                <p:nvPr/>
              </p:nvSpPr>
              <p:spPr>
                <a:xfrm>
                  <a:off x="5017174" y="2773426"/>
                  <a:ext cx="205639" cy="243280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사각형: 둥근 모서리 108">
                  <a:extLst>
                    <a:ext uri="{FF2B5EF4-FFF2-40B4-BE49-F238E27FC236}">
                      <a16:creationId xmlns:a16="http://schemas.microsoft.com/office/drawing/2014/main" id="{7DB9B105-413D-4D69-B718-E61357949CCC}"/>
                    </a:ext>
                  </a:extLst>
                </p:cNvPr>
                <p:cNvSpPr/>
                <p:nvPr/>
              </p:nvSpPr>
              <p:spPr>
                <a:xfrm>
                  <a:off x="5291858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사각형: 둥근 모서리 109">
                  <a:extLst>
                    <a:ext uri="{FF2B5EF4-FFF2-40B4-BE49-F238E27FC236}">
                      <a16:creationId xmlns:a16="http://schemas.microsoft.com/office/drawing/2014/main" id="{7D9FBADE-3814-4266-ACB6-99F749344478}"/>
                    </a:ext>
                  </a:extLst>
                </p:cNvPr>
                <p:cNvSpPr/>
                <p:nvPr/>
              </p:nvSpPr>
              <p:spPr>
                <a:xfrm>
                  <a:off x="5566542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" name="사각형: 둥근 모서리 110">
                  <a:extLst>
                    <a:ext uri="{FF2B5EF4-FFF2-40B4-BE49-F238E27FC236}">
                      <a16:creationId xmlns:a16="http://schemas.microsoft.com/office/drawing/2014/main" id="{A197B940-DC7A-4ACE-8580-38B3CD8AC811}"/>
                    </a:ext>
                  </a:extLst>
                </p:cNvPr>
                <p:cNvSpPr/>
                <p:nvPr/>
              </p:nvSpPr>
              <p:spPr>
                <a:xfrm>
                  <a:off x="5841226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사각형: 둥근 모서리 111">
                  <a:extLst>
                    <a:ext uri="{FF2B5EF4-FFF2-40B4-BE49-F238E27FC236}">
                      <a16:creationId xmlns:a16="http://schemas.microsoft.com/office/drawing/2014/main" id="{95DD6C00-26D1-407C-9E40-C766C9C47F6B}"/>
                    </a:ext>
                  </a:extLst>
                </p:cNvPr>
                <p:cNvSpPr/>
                <p:nvPr/>
              </p:nvSpPr>
              <p:spPr>
                <a:xfrm>
                  <a:off x="6125170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3" name="사각형: 둥근 모서리 112">
                  <a:extLst>
                    <a:ext uri="{FF2B5EF4-FFF2-40B4-BE49-F238E27FC236}">
                      <a16:creationId xmlns:a16="http://schemas.microsoft.com/office/drawing/2014/main" id="{2EC7161C-46BC-4A26-A1E1-47D20AFBF80D}"/>
                    </a:ext>
                  </a:extLst>
                </p:cNvPr>
                <p:cNvSpPr/>
                <p:nvPr/>
              </p:nvSpPr>
              <p:spPr>
                <a:xfrm>
                  <a:off x="6409114" y="2773294"/>
                  <a:ext cx="205639" cy="243280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실행 단추: 소리 113">
                  <a:hlinkClick r:id="" action="ppaction://noaction" highlightClick="1">
                    <a:snd r:embed="rId2" name="applause.wav"/>
                  </a:hlinkClick>
                  <a:extLst>
                    <a:ext uri="{FF2B5EF4-FFF2-40B4-BE49-F238E27FC236}">
                      <a16:creationId xmlns:a16="http://schemas.microsoft.com/office/drawing/2014/main" id="{0C0943FE-F5B7-413A-85ED-B62C043EBA97}"/>
                    </a:ext>
                  </a:extLst>
                </p:cNvPr>
                <p:cNvSpPr/>
                <p:nvPr/>
              </p:nvSpPr>
              <p:spPr>
                <a:xfrm>
                  <a:off x="6693058" y="2719495"/>
                  <a:ext cx="291330" cy="348875"/>
                </a:xfrm>
                <a:prstGeom prst="actionButtonSound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곱하기 기호 114">
                  <a:extLst>
                    <a:ext uri="{FF2B5EF4-FFF2-40B4-BE49-F238E27FC236}">
                      <a16:creationId xmlns:a16="http://schemas.microsoft.com/office/drawing/2014/main" id="{6CC74F39-5B54-4320-B922-3B84E84EB1BE}"/>
                    </a:ext>
                  </a:extLst>
                </p:cNvPr>
                <p:cNvSpPr/>
                <p:nvPr/>
              </p:nvSpPr>
              <p:spPr>
                <a:xfrm>
                  <a:off x="4462232" y="2795424"/>
                  <a:ext cx="179747" cy="197016"/>
                </a:xfrm>
                <a:prstGeom prst="mathMultiply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59ED3164-7082-48F3-A33C-D80C1338D013}"/>
                </a:ext>
              </a:extLst>
            </p:cNvPr>
            <p:cNvSpPr txBox="1"/>
            <p:nvPr/>
          </p:nvSpPr>
          <p:spPr>
            <a:xfrm>
              <a:off x="8950711" y="3344282"/>
              <a:ext cx="9589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배경 음</a:t>
              </a:r>
              <a:endParaRPr lang="en-US" altLang="ko-KR" dirty="0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C8E9982E-6DF2-488F-A3EC-8570B9373B57}"/>
                </a:ext>
              </a:extLst>
            </p:cNvPr>
            <p:cNvSpPr txBox="1"/>
            <p:nvPr/>
          </p:nvSpPr>
          <p:spPr>
            <a:xfrm>
              <a:off x="8950711" y="4362963"/>
              <a:ext cx="9589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효과 음</a:t>
              </a:r>
              <a:endParaRPr lang="en-US" altLang="ko-KR" dirty="0"/>
            </a:p>
          </p:txBody>
        </p:sp>
        <p:sp>
          <p:nvSpPr>
            <p:cNvPr id="121" name="사각형: 둥근 모서리 120">
              <a:extLst>
                <a:ext uri="{FF2B5EF4-FFF2-40B4-BE49-F238E27FC236}">
                  <a16:creationId xmlns:a16="http://schemas.microsoft.com/office/drawing/2014/main" id="{A3349817-A876-4CDE-AD4E-8E44FCFED2BC}"/>
                </a:ext>
              </a:extLst>
            </p:cNvPr>
            <p:cNvSpPr/>
            <p:nvPr/>
          </p:nvSpPr>
          <p:spPr>
            <a:xfrm>
              <a:off x="8860600" y="5499155"/>
              <a:ext cx="1297538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로그아웃</a:t>
              </a:r>
            </a:p>
          </p:txBody>
        </p:sp>
      </p:grpSp>
      <p:sp>
        <p:nvSpPr>
          <p:cNvPr id="145" name="TextBox 144">
            <a:extLst>
              <a:ext uri="{FF2B5EF4-FFF2-40B4-BE49-F238E27FC236}">
                <a16:creationId xmlns:a16="http://schemas.microsoft.com/office/drawing/2014/main" id="{A06A7710-853D-4B13-9DA6-138AEF315F48}"/>
              </a:ext>
            </a:extLst>
          </p:cNvPr>
          <p:cNvSpPr txBox="1"/>
          <p:nvPr/>
        </p:nvSpPr>
        <p:spPr>
          <a:xfrm>
            <a:off x="3407287" y="2648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대회 목록</a:t>
            </a:r>
          </a:p>
        </p:txBody>
      </p: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C051E9DE-DDA2-491C-9CB0-61596A01F9C7}"/>
              </a:ext>
            </a:extLst>
          </p:cNvPr>
          <p:cNvGrpSpPr/>
          <p:nvPr/>
        </p:nvGrpSpPr>
        <p:grpSpPr>
          <a:xfrm>
            <a:off x="4336801" y="2225446"/>
            <a:ext cx="2544955" cy="628650"/>
            <a:chOff x="4310792" y="3476017"/>
            <a:chExt cx="2544955" cy="628650"/>
          </a:xfrm>
        </p:grpSpPr>
        <p:sp>
          <p:nvSpPr>
            <p:cNvPr id="117" name="사각형: 둥근 모서리 116">
              <a:extLst>
                <a:ext uri="{FF2B5EF4-FFF2-40B4-BE49-F238E27FC236}">
                  <a16:creationId xmlns:a16="http://schemas.microsoft.com/office/drawing/2014/main" id="{F04D1D0E-B149-4306-B970-2AA0CDA2C9FE}"/>
                </a:ext>
              </a:extLst>
            </p:cNvPr>
            <p:cNvSpPr/>
            <p:nvPr/>
          </p:nvSpPr>
          <p:spPr>
            <a:xfrm>
              <a:off x="4310792" y="3476017"/>
              <a:ext cx="1297538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회원가입</a:t>
              </a:r>
            </a:p>
          </p:txBody>
        </p:sp>
        <p:sp>
          <p:nvSpPr>
            <p:cNvPr id="118" name="사각형: 둥근 모서리 117">
              <a:extLst>
                <a:ext uri="{FF2B5EF4-FFF2-40B4-BE49-F238E27FC236}">
                  <a16:creationId xmlns:a16="http://schemas.microsoft.com/office/drawing/2014/main" id="{AAE91C90-A689-415B-B894-07BC61414A73}"/>
                </a:ext>
              </a:extLst>
            </p:cNvPr>
            <p:cNvSpPr/>
            <p:nvPr/>
          </p:nvSpPr>
          <p:spPr>
            <a:xfrm>
              <a:off x="5777690" y="3476017"/>
              <a:ext cx="1078057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로그인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C4A47F1E-6B8D-4640-BD04-A2696437CA6C}"/>
              </a:ext>
            </a:extLst>
          </p:cNvPr>
          <p:cNvSpPr txBox="1"/>
          <p:nvPr/>
        </p:nvSpPr>
        <p:spPr>
          <a:xfrm>
            <a:off x="5207300" y="17603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보물찾기</a:t>
            </a:r>
          </a:p>
        </p:txBody>
      </p:sp>
      <p:grpSp>
        <p:nvGrpSpPr>
          <p:cNvPr id="180" name="그룹 179">
            <a:extLst>
              <a:ext uri="{FF2B5EF4-FFF2-40B4-BE49-F238E27FC236}">
                <a16:creationId xmlns:a16="http://schemas.microsoft.com/office/drawing/2014/main" id="{8496BD35-2E34-4FE9-AB64-A5CFEEB69930}"/>
              </a:ext>
            </a:extLst>
          </p:cNvPr>
          <p:cNvGrpSpPr/>
          <p:nvPr/>
        </p:nvGrpSpPr>
        <p:grpSpPr>
          <a:xfrm>
            <a:off x="4353221" y="145649"/>
            <a:ext cx="2829166" cy="1502594"/>
            <a:chOff x="1083970" y="1262659"/>
            <a:chExt cx="2829166" cy="1502594"/>
          </a:xfrm>
        </p:grpSpPr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08C01632-0128-4F4B-A14E-90CDD9895B13}"/>
                </a:ext>
              </a:extLst>
            </p:cNvPr>
            <p:cNvGrpSpPr/>
            <p:nvPr/>
          </p:nvGrpSpPr>
          <p:grpSpPr>
            <a:xfrm>
              <a:off x="1083970" y="1698186"/>
              <a:ext cx="2829166" cy="1067067"/>
              <a:chOff x="931224" y="1822520"/>
              <a:chExt cx="2829166" cy="1067067"/>
            </a:xfrm>
          </p:grpSpPr>
          <p:grpSp>
            <p:nvGrpSpPr>
              <p:cNvPr id="137" name="그룹 136">
                <a:extLst>
                  <a:ext uri="{FF2B5EF4-FFF2-40B4-BE49-F238E27FC236}">
                    <a16:creationId xmlns:a16="http://schemas.microsoft.com/office/drawing/2014/main" id="{19CF277F-18D2-4A2E-A5D7-AE8F1F8DC622}"/>
                  </a:ext>
                </a:extLst>
              </p:cNvPr>
              <p:cNvGrpSpPr/>
              <p:nvPr/>
            </p:nvGrpSpPr>
            <p:grpSpPr>
              <a:xfrm>
                <a:off x="931225" y="1822520"/>
                <a:ext cx="2822605" cy="497340"/>
                <a:chOff x="931225" y="1822520"/>
                <a:chExt cx="2822605" cy="497340"/>
              </a:xfrm>
            </p:grpSpPr>
            <p:sp>
              <p:nvSpPr>
                <p:cNvPr id="142" name="직사각형 141">
                  <a:extLst>
                    <a:ext uri="{FF2B5EF4-FFF2-40B4-BE49-F238E27FC236}">
                      <a16:creationId xmlns:a16="http://schemas.microsoft.com/office/drawing/2014/main" id="{5FE042FD-0315-4846-ABC4-34F6CC4F6CA4}"/>
                    </a:ext>
                  </a:extLst>
                </p:cNvPr>
                <p:cNvSpPr/>
                <p:nvPr/>
              </p:nvSpPr>
              <p:spPr>
                <a:xfrm>
                  <a:off x="931225" y="1822520"/>
                  <a:ext cx="1412204" cy="49734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dirty="0"/>
                    <a:t>새내기 대회</a:t>
                  </a:r>
                </a:p>
              </p:txBody>
            </p:sp>
            <p:sp>
              <p:nvSpPr>
                <p:cNvPr id="144" name="직사각형 143">
                  <a:extLst>
                    <a:ext uri="{FF2B5EF4-FFF2-40B4-BE49-F238E27FC236}">
                      <a16:creationId xmlns:a16="http://schemas.microsoft.com/office/drawing/2014/main" id="{154ED01A-76AB-458E-8357-32D68AC48EBF}"/>
                    </a:ext>
                  </a:extLst>
                </p:cNvPr>
                <p:cNvSpPr/>
                <p:nvPr/>
              </p:nvSpPr>
              <p:spPr>
                <a:xfrm>
                  <a:off x="2313502" y="1822520"/>
                  <a:ext cx="1440328" cy="49734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100 / 03:00</a:t>
                  </a:r>
                  <a:endParaRPr lang="ko-KR" altLang="en-US" dirty="0"/>
                </a:p>
              </p:txBody>
            </p:sp>
          </p:grpSp>
          <p:grpSp>
            <p:nvGrpSpPr>
              <p:cNvPr id="138" name="그룹 137">
                <a:extLst>
                  <a:ext uri="{FF2B5EF4-FFF2-40B4-BE49-F238E27FC236}">
                    <a16:creationId xmlns:a16="http://schemas.microsoft.com/office/drawing/2014/main" id="{FFB07557-98B1-4685-9E33-82D9F4179F37}"/>
                  </a:ext>
                </a:extLst>
              </p:cNvPr>
              <p:cNvGrpSpPr/>
              <p:nvPr/>
            </p:nvGrpSpPr>
            <p:grpSpPr>
              <a:xfrm>
                <a:off x="931224" y="2392247"/>
                <a:ext cx="2829166" cy="497340"/>
                <a:chOff x="931225" y="1823019"/>
                <a:chExt cx="2829166" cy="497340"/>
              </a:xfrm>
            </p:grpSpPr>
            <p:sp>
              <p:nvSpPr>
                <p:cNvPr id="139" name="직사각형 138">
                  <a:extLst>
                    <a:ext uri="{FF2B5EF4-FFF2-40B4-BE49-F238E27FC236}">
                      <a16:creationId xmlns:a16="http://schemas.microsoft.com/office/drawing/2014/main" id="{17E9756F-5668-438C-B688-08E8D0BABFD1}"/>
                    </a:ext>
                  </a:extLst>
                </p:cNvPr>
                <p:cNvSpPr/>
                <p:nvPr/>
              </p:nvSpPr>
              <p:spPr>
                <a:xfrm>
                  <a:off x="931225" y="1823019"/>
                  <a:ext cx="1412204" cy="49734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dirty="0"/>
                    <a:t>동아리 대회</a:t>
                  </a:r>
                </a:p>
              </p:txBody>
            </p:sp>
            <p:sp>
              <p:nvSpPr>
                <p:cNvPr id="141" name="직사각형 140">
                  <a:extLst>
                    <a:ext uri="{FF2B5EF4-FFF2-40B4-BE49-F238E27FC236}">
                      <a16:creationId xmlns:a16="http://schemas.microsoft.com/office/drawing/2014/main" id="{E1FB4C9E-9FF4-46D4-8AAE-AA6613A1BD1B}"/>
                    </a:ext>
                  </a:extLst>
                </p:cNvPr>
                <p:cNvSpPr/>
                <p:nvPr/>
              </p:nvSpPr>
              <p:spPr>
                <a:xfrm>
                  <a:off x="2320063" y="1823019"/>
                  <a:ext cx="1440328" cy="49734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99 / 04:50</a:t>
                  </a:r>
                  <a:endParaRPr lang="ko-KR" altLang="en-US" dirty="0"/>
                </a:p>
              </p:txBody>
            </p:sp>
          </p:grpSp>
        </p:grp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CC64712F-BDCE-4F34-BA5E-285D2CCEFC35}"/>
                </a:ext>
              </a:extLst>
            </p:cNvPr>
            <p:cNvSpPr txBox="1"/>
            <p:nvPr/>
          </p:nvSpPr>
          <p:spPr>
            <a:xfrm>
              <a:off x="1922660" y="1262659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역대 순위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F766D72-9F3B-4403-A93A-44E1407F86FD}"/>
              </a:ext>
            </a:extLst>
          </p:cNvPr>
          <p:cNvGrpSpPr/>
          <p:nvPr/>
        </p:nvGrpSpPr>
        <p:grpSpPr>
          <a:xfrm>
            <a:off x="11628407" y="4469522"/>
            <a:ext cx="393854" cy="1331574"/>
            <a:chOff x="11482886" y="3608030"/>
            <a:chExt cx="393854" cy="1331574"/>
          </a:xfrm>
        </p:grpSpPr>
        <p:grpSp>
          <p:nvGrpSpPr>
            <p:cNvPr id="124" name="그룹 123">
              <a:extLst>
                <a:ext uri="{FF2B5EF4-FFF2-40B4-BE49-F238E27FC236}">
                  <a16:creationId xmlns:a16="http://schemas.microsoft.com/office/drawing/2014/main" id="{6648A834-4440-4348-ACCE-696BA0410E64}"/>
                </a:ext>
              </a:extLst>
            </p:cNvPr>
            <p:cNvGrpSpPr/>
            <p:nvPr/>
          </p:nvGrpSpPr>
          <p:grpSpPr>
            <a:xfrm>
              <a:off x="11482886" y="3608030"/>
              <a:ext cx="393566" cy="900856"/>
              <a:chOff x="724523" y="1506167"/>
              <a:chExt cx="393566" cy="900856"/>
            </a:xfrm>
          </p:grpSpPr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id="{FF507317-3AD5-4D15-822C-84482898AC13}"/>
                  </a:ext>
                </a:extLst>
              </p:cNvPr>
              <p:cNvGrpSpPr/>
              <p:nvPr/>
            </p:nvGrpSpPr>
            <p:grpSpPr>
              <a:xfrm>
                <a:off x="724523" y="1506167"/>
                <a:ext cx="393566" cy="393566"/>
                <a:chOff x="3429577" y="1676530"/>
                <a:chExt cx="393566" cy="393566"/>
              </a:xfrm>
            </p:grpSpPr>
            <p:sp>
              <p:nvSpPr>
                <p:cNvPr id="143" name="타원 142">
                  <a:extLst>
                    <a:ext uri="{FF2B5EF4-FFF2-40B4-BE49-F238E27FC236}">
                      <a16:creationId xmlns:a16="http://schemas.microsoft.com/office/drawing/2014/main" id="{A7FC173D-F1DB-4353-9ABD-196A8471F586}"/>
                    </a:ext>
                  </a:extLst>
                </p:cNvPr>
                <p:cNvSpPr/>
                <p:nvPr/>
              </p:nvSpPr>
              <p:spPr>
                <a:xfrm>
                  <a:off x="3437629" y="1686069"/>
                  <a:ext cx="369465" cy="36946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3"/>
                </a:fillRef>
                <a:effectRef idx="1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800" dirty="0"/>
                </a:p>
              </p:txBody>
            </p:sp>
            <p:pic>
              <p:nvPicPr>
                <p:cNvPr id="149" name="그래픽 148" descr="단일 톱니바퀴">
                  <a:extLst>
                    <a:ext uri="{FF2B5EF4-FFF2-40B4-BE49-F238E27FC236}">
                      <a16:creationId xmlns:a16="http://schemas.microsoft.com/office/drawing/2014/main" id="{DEE4B1BD-8A78-4840-8A8D-F1BCA149F7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29577" y="1676530"/>
                  <a:ext cx="393566" cy="393566"/>
                </a:xfrm>
                <a:prstGeom prst="rect">
                  <a:avLst/>
                </a:prstGeom>
              </p:spPr>
            </p:pic>
          </p:grpSp>
          <p:grpSp>
            <p:nvGrpSpPr>
              <p:cNvPr id="132" name="그룹 131">
                <a:extLst>
                  <a:ext uri="{FF2B5EF4-FFF2-40B4-BE49-F238E27FC236}">
                    <a16:creationId xmlns:a16="http://schemas.microsoft.com/office/drawing/2014/main" id="{A9482F0A-C91A-4BBE-98E7-D06E198F11D8}"/>
                  </a:ext>
                </a:extLst>
              </p:cNvPr>
              <p:cNvGrpSpPr/>
              <p:nvPr/>
            </p:nvGrpSpPr>
            <p:grpSpPr>
              <a:xfrm>
                <a:off x="732575" y="2037558"/>
                <a:ext cx="369465" cy="369465"/>
                <a:chOff x="3900106" y="3218788"/>
                <a:chExt cx="369465" cy="369465"/>
              </a:xfrm>
            </p:grpSpPr>
            <p:sp>
              <p:nvSpPr>
                <p:cNvPr id="133" name="타원 132">
                  <a:extLst>
                    <a:ext uri="{FF2B5EF4-FFF2-40B4-BE49-F238E27FC236}">
                      <a16:creationId xmlns:a16="http://schemas.microsoft.com/office/drawing/2014/main" id="{35A65B97-2AE3-4070-8F8C-947C1D16D19E}"/>
                    </a:ext>
                  </a:extLst>
                </p:cNvPr>
                <p:cNvSpPr/>
                <p:nvPr/>
              </p:nvSpPr>
              <p:spPr>
                <a:xfrm>
                  <a:off x="3900106" y="3218788"/>
                  <a:ext cx="369465" cy="36946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3"/>
                </a:fillRef>
                <a:effectRef idx="1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800" dirty="0"/>
                </a:p>
              </p:txBody>
            </p:sp>
            <p:pic>
              <p:nvPicPr>
                <p:cNvPr id="140" name="그래픽 139" descr="RTL 목록">
                  <a:extLst>
                    <a:ext uri="{FF2B5EF4-FFF2-40B4-BE49-F238E27FC236}">
                      <a16:creationId xmlns:a16="http://schemas.microsoft.com/office/drawing/2014/main" id="{46E21433-1ADE-43FD-ADB8-23690E899D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61360" y="3280041"/>
                  <a:ext cx="246958" cy="24695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A9C577F6-12D0-4DC5-8169-B1399D94C7AC}"/>
                </a:ext>
              </a:extLst>
            </p:cNvPr>
            <p:cNvGrpSpPr/>
            <p:nvPr/>
          </p:nvGrpSpPr>
          <p:grpSpPr>
            <a:xfrm>
              <a:off x="11507275" y="4570139"/>
              <a:ext cx="369465" cy="369465"/>
              <a:chOff x="11507275" y="4570139"/>
              <a:chExt cx="369465" cy="369465"/>
            </a:xfrm>
          </p:grpSpPr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177BF884-474B-4FD4-8BC0-E5DA3396ECEF}"/>
                  </a:ext>
                </a:extLst>
              </p:cNvPr>
              <p:cNvSpPr/>
              <p:nvPr/>
            </p:nvSpPr>
            <p:spPr>
              <a:xfrm>
                <a:off x="11507275" y="4570139"/>
                <a:ext cx="369465" cy="36946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/>
              </a:p>
            </p:txBody>
          </p:sp>
          <p:pic>
            <p:nvPicPr>
              <p:cNvPr id="8" name="그래픽 7" descr="사용자">
                <a:extLst>
                  <a:ext uri="{FF2B5EF4-FFF2-40B4-BE49-F238E27FC236}">
                    <a16:creationId xmlns:a16="http://schemas.microsoft.com/office/drawing/2014/main" id="{7E141887-C989-42A3-B94B-93C048BEB3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1543004" y="4600440"/>
                <a:ext cx="308861" cy="308861"/>
              </a:xfrm>
              <a:prstGeom prst="rect">
                <a:avLst/>
              </a:prstGeom>
            </p:spPr>
          </p:pic>
        </p:grp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8DEA6B1-F55D-41AC-95BB-C46A73D051D7}"/>
              </a:ext>
            </a:extLst>
          </p:cNvPr>
          <p:cNvGrpSpPr/>
          <p:nvPr/>
        </p:nvGrpSpPr>
        <p:grpSpPr>
          <a:xfrm>
            <a:off x="11027078" y="4542665"/>
            <a:ext cx="393566" cy="1844803"/>
            <a:chOff x="10861910" y="3514778"/>
            <a:chExt cx="393566" cy="1844803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188908DF-39B3-4988-AE80-893476791ECE}"/>
                </a:ext>
              </a:extLst>
            </p:cNvPr>
            <p:cNvGrpSpPr/>
            <p:nvPr/>
          </p:nvGrpSpPr>
          <p:grpSpPr>
            <a:xfrm>
              <a:off x="10861910" y="3514778"/>
              <a:ext cx="393566" cy="1408146"/>
              <a:chOff x="853491" y="1228853"/>
              <a:chExt cx="393566" cy="1408146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890ECDCE-BB93-4061-BA85-3AE58F9473F7}"/>
                  </a:ext>
                </a:extLst>
              </p:cNvPr>
              <p:cNvGrpSpPr/>
              <p:nvPr/>
            </p:nvGrpSpPr>
            <p:grpSpPr>
              <a:xfrm>
                <a:off x="853491" y="1228853"/>
                <a:ext cx="393566" cy="900856"/>
                <a:chOff x="724523" y="1506167"/>
                <a:chExt cx="393566" cy="900856"/>
              </a:xfrm>
            </p:grpSpPr>
            <p:grpSp>
              <p:nvGrpSpPr>
                <p:cNvPr id="7" name="그룹 6">
                  <a:extLst>
                    <a:ext uri="{FF2B5EF4-FFF2-40B4-BE49-F238E27FC236}">
                      <a16:creationId xmlns:a16="http://schemas.microsoft.com/office/drawing/2014/main" id="{E17E7F37-BF39-41E2-B9CE-36247B5763DE}"/>
                    </a:ext>
                  </a:extLst>
                </p:cNvPr>
                <p:cNvGrpSpPr/>
                <p:nvPr/>
              </p:nvGrpSpPr>
              <p:grpSpPr>
                <a:xfrm>
                  <a:off x="724523" y="1506167"/>
                  <a:ext cx="393566" cy="393566"/>
                  <a:chOff x="3429577" y="1676530"/>
                  <a:chExt cx="393566" cy="393566"/>
                </a:xfrm>
              </p:grpSpPr>
              <p:sp>
                <p:nvSpPr>
                  <p:cNvPr id="3" name="타원 2">
                    <a:extLst>
                      <a:ext uri="{FF2B5EF4-FFF2-40B4-BE49-F238E27FC236}">
                        <a16:creationId xmlns:a16="http://schemas.microsoft.com/office/drawing/2014/main" id="{2C417D02-1DA1-4974-AF9D-DC8C1F08AD90}"/>
                      </a:ext>
                    </a:extLst>
                  </p:cNvPr>
                  <p:cNvSpPr/>
                  <p:nvPr/>
                </p:nvSpPr>
                <p:spPr>
                  <a:xfrm>
                    <a:off x="3437629" y="1686069"/>
                    <a:ext cx="369465" cy="369465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3">
                    <a:schemeClr val="lt1"/>
                  </a:lnRef>
                  <a:fillRef idx="1">
                    <a:schemeClr val="accent3"/>
                  </a:fillRef>
                  <a:effectRef idx="1">
                    <a:schemeClr val="accent3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/>
                  </a:p>
                </p:txBody>
              </p:sp>
              <p:pic>
                <p:nvPicPr>
                  <p:cNvPr id="6" name="그래픽 5" descr="단일 톱니바퀴">
                    <a:extLst>
                      <a:ext uri="{FF2B5EF4-FFF2-40B4-BE49-F238E27FC236}">
                        <a16:creationId xmlns:a16="http://schemas.microsoft.com/office/drawing/2014/main" id="{E172061E-8C3D-46E8-803E-1F3617BF717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429577" y="1676530"/>
                    <a:ext cx="393566" cy="393566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0" name="그룹 9">
                  <a:extLst>
                    <a:ext uri="{FF2B5EF4-FFF2-40B4-BE49-F238E27FC236}">
                      <a16:creationId xmlns:a16="http://schemas.microsoft.com/office/drawing/2014/main" id="{DD7BFC9F-A8EC-4942-9481-34ABF84698B5}"/>
                    </a:ext>
                  </a:extLst>
                </p:cNvPr>
                <p:cNvGrpSpPr/>
                <p:nvPr/>
              </p:nvGrpSpPr>
              <p:grpSpPr>
                <a:xfrm>
                  <a:off x="732575" y="2037558"/>
                  <a:ext cx="369465" cy="369465"/>
                  <a:chOff x="3900106" y="3218788"/>
                  <a:chExt cx="369465" cy="369465"/>
                </a:xfrm>
              </p:grpSpPr>
              <p:sp>
                <p:nvSpPr>
                  <p:cNvPr id="94" name="타원 93">
                    <a:extLst>
                      <a:ext uri="{FF2B5EF4-FFF2-40B4-BE49-F238E27FC236}">
                        <a16:creationId xmlns:a16="http://schemas.microsoft.com/office/drawing/2014/main" id="{03DA23BC-7828-4A88-9775-7D88FC0FC1BA}"/>
                      </a:ext>
                    </a:extLst>
                  </p:cNvPr>
                  <p:cNvSpPr/>
                  <p:nvPr/>
                </p:nvSpPr>
                <p:spPr>
                  <a:xfrm>
                    <a:off x="3900106" y="3218788"/>
                    <a:ext cx="369465" cy="369465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3">
                    <a:schemeClr val="lt1"/>
                  </a:lnRef>
                  <a:fillRef idx="1">
                    <a:schemeClr val="accent3"/>
                  </a:fillRef>
                  <a:effectRef idx="1">
                    <a:schemeClr val="accent3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800" dirty="0"/>
                  </a:p>
                </p:txBody>
              </p:sp>
              <p:pic>
                <p:nvPicPr>
                  <p:cNvPr id="9" name="그래픽 8" descr="RTL 목록">
                    <a:extLst>
                      <a:ext uri="{FF2B5EF4-FFF2-40B4-BE49-F238E27FC236}">
                        <a16:creationId xmlns:a16="http://schemas.microsoft.com/office/drawing/2014/main" id="{88542E78-326E-459B-ABBB-21165E21F63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6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961360" y="3280041"/>
                    <a:ext cx="246958" cy="246958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1F7F744F-E3E7-4BF2-B6BD-975F8B8F6884}"/>
                  </a:ext>
                </a:extLst>
              </p:cNvPr>
              <p:cNvGrpSpPr/>
              <p:nvPr/>
            </p:nvGrpSpPr>
            <p:grpSpPr>
              <a:xfrm>
                <a:off x="861543" y="2267534"/>
                <a:ext cx="369465" cy="369465"/>
                <a:chOff x="4033313" y="3561186"/>
                <a:chExt cx="369465" cy="369465"/>
              </a:xfrm>
            </p:grpSpPr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F8142F1A-004F-4432-8C17-1F27F4B16594}"/>
                    </a:ext>
                  </a:extLst>
                </p:cNvPr>
                <p:cNvSpPr/>
                <p:nvPr/>
              </p:nvSpPr>
              <p:spPr>
                <a:xfrm>
                  <a:off x="4033313" y="3561186"/>
                  <a:ext cx="369465" cy="36946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3"/>
                </a:fillRef>
                <a:effectRef idx="1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800" dirty="0"/>
                </a:p>
              </p:txBody>
            </p:sp>
            <p:pic>
              <p:nvPicPr>
                <p:cNvPr id="18" name="그래픽 17" descr="바코드">
                  <a:extLst>
                    <a:ext uri="{FF2B5EF4-FFF2-40B4-BE49-F238E27FC236}">
                      <a16:creationId xmlns:a16="http://schemas.microsoft.com/office/drawing/2014/main" id="{B22E59C9-586A-4757-8B68-F1F93213A6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86824" y="3611351"/>
                  <a:ext cx="262441" cy="2624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4C88499D-1DB3-485C-8F46-EC78D7344F8E}"/>
                </a:ext>
              </a:extLst>
            </p:cNvPr>
            <p:cNvGrpSpPr/>
            <p:nvPr/>
          </p:nvGrpSpPr>
          <p:grpSpPr>
            <a:xfrm>
              <a:off x="10869962" y="4990116"/>
              <a:ext cx="369465" cy="369465"/>
              <a:chOff x="11507275" y="4570139"/>
              <a:chExt cx="369465" cy="369465"/>
            </a:xfrm>
          </p:grpSpPr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A6BB4662-7A21-4EB2-9772-1D46FF979103}"/>
                  </a:ext>
                </a:extLst>
              </p:cNvPr>
              <p:cNvSpPr/>
              <p:nvPr/>
            </p:nvSpPr>
            <p:spPr>
              <a:xfrm>
                <a:off x="11507275" y="4570139"/>
                <a:ext cx="369465" cy="36946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/>
              </a:p>
            </p:txBody>
          </p:sp>
          <p:pic>
            <p:nvPicPr>
              <p:cNvPr id="99" name="그래픽 98" descr="사용자">
                <a:extLst>
                  <a:ext uri="{FF2B5EF4-FFF2-40B4-BE49-F238E27FC236}">
                    <a16:creationId xmlns:a16="http://schemas.microsoft.com/office/drawing/2014/main" id="{46135CDA-40DA-417A-AC4D-A9A08CCC7E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1543004" y="4600440"/>
                <a:ext cx="308861" cy="308861"/>
              </a:xfrm>
              <a:prstGeom prst="rect">
                <a:avLst/>
              </a:prstGeom>
            </p:spPr>
          </p:pic>
        </p:grp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B52D242-003A-43EA-87C4-DDB19D1B7C7A}"/>
              </a:ext>
            </a:extLst>
          </p:cNvPr>
          <p:cNvGrpSpPr/>
          <p:nvPr/>
        </p:nvGrpSpPr>
        <p:grpSpPr>
          <a:xfrm>
            <a:off x="4679964" y="2077334"/>
            <a:ext cx="2963365" cy="4210656"/>
            <a:chOff x="673473" y="1090215"/>
            <a:chExt cx="2963365" cy="4210656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7132FF3F-DB84-411D-8E4B-11B6A7884CEB}"/>
                </a:ext>
              </a:extLst>
            </p:cNvPr>
            <p:cNvGrpSpPr/>
            <p:nvPr/>
          </p:nvGrpSpPr>
          <p:grpSpPr>
            <a:xfrm>
              <a:off x="673473" y="1596893"/>
              <a:ext cx="2959225" cy="3645856"/>
              <a:chOff x="695346" y="1655333"/>
              <a:chExt cx="2959225" cy="3645856"/>
            </a:xfrm>
          </p:grpSpPr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9CB4FF68-6D7B-49E7-8AF7-413C893FDD34}"/>
                  </a:ext>
                </a:extLst>
              </p:cNvPr>
              <p:cNvGrpSpPr/>
              <p:nvPr/>
            </p:nvGrpSpPr>
            <p:grpSpPr>
              <a:xfrm>
                <a:off x="695346" y="1655333"/>
                <a:ext cx="2955772" cy="944501"/>
                <a:chOff x="695346" y="1655333"/>
                <a:chExt cx="2955772" cy="1468774"/>
              </a:xfrm>
            </p:grpSpPr>
            <p:grpSp>
              <p:nvGrpSpPr>
                <p:cNvPr id="151" name="그룹 150">
                  <a:extLst>
                    <a:ext uri="{FF2B5EF4-FFF2-40B4-BE49-F238E27FC236}">
                      <a16:creationId xmlns:a16="http://schemas.microsoft.com/office/drawing/2014/main" id="{2970E38B-594E-4634-85C4-AFCC0FA5D319}"/>
                    </a:ext>
                  </a:extLst>
                </p:cNvPr>
                <p:cNvGrpSpPr/>
                <p:nvPr/>
              </p:nvGrpSpPr>
              <p:grpSpPr>
                <a:xfrm>
                  <a:off x="700100" y="1655333"/>
                  <a:ext cx="2951018" cy="992739"/>
                  <a:chOff x="931224" y="1823019"/>
                  <a:chExt cx="2951018" cy="992739"/>
                </a:xfrm>
              </p:grpSpPr>
              <p:grpSp>
                <p:nvGrpSpPr>
                  <p:cNvPr id="152" name="그룹 151">
                    <a:extLst>
                      <a:ext uri="{FF2B5EF4-FFF2-40B4-BE49-F238E27FC236}">
                        <a16:creationId xmlns:a16="http://schemas.microsoft.com/office/drawing/2014/main" id="{96DFEE83-3D01-4731-B790-7536C0B26C04}"/>
                      </a:ext>
                    </a:extLst>
                  </p:cNvPr>
                  <p:cNvGrpSpPr/>
                  <p:nvPr/>
                </p:nvGrpSpPr>
                <p:grpSpPr>
                  <a:xfrm>
                    <a:off x="931225" y="1823019"/>
                    <a:ext cx="2951017" cy="497340"/>
                    <a:chOff x="931225" y="1823019"/>
                    <a:chExt cx="2951017" cy="497340"/>
                  </a:xfrm>
                </p:grpSpPr>
                <p:sp>
                  <p:nvSpPr>
                    <p:cNvPr id="158" name="직사각형 157">
                      <a:extLst>
                        <a:ext uri="{FF2B5EF4-FFF2-40B4-BE49-F238E27FC236}">
                          <a16:creationId xmlns:a16="http://schemas.microsoft.com/office/drawing/2014/main" id="{6ED73535-A9BB-4411-AFAD-EF9CEC9E9F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6286" y="1823019"/>
                      <a:ext cx="1738908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Player 1</a:t>
                      </a:r>
                      <a:endParaRPr lang="ko-KR" altLang="en-US" dirty="0"/>
                    </a:p>
                  </p:txBody>
                </p:sp>
                <p:sp>
                  <p:nvSpPr>
                    <p:cNvPr id="159" name="직사각형 158">
                      <a:extLst>
                        <a:ext uri="{FF2B5EF4-FFF2-40B4-BE49-F238E27FC236}">
                          <a16:creationId xmlns:a16="http://schemas.microsoft.com/office/drawing/2014/main" id="{68AEE856-01AD-43F0-81E3-4C139576B9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1225" y="1823019"/>
                      <a:ext cx="375061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p:txBody>
                </p:sp>
                <p:sp>
                  <p:nvSpPr>
                    <p:cNvPr id="161" name="직사각형 160">
                      <a:extLst>
                        <a:ext uri="{FF2B5EF4-FFF2-40B4-BE49-F238E27FC236}">
                          <a16:creationId xmlns:a16="http://schemas.microsoft.com/office/drawing/2014/main" id="{7F216FD5-A270-4A2C-817C-AC769E9C08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194" y="1823019"/>
                      <a:ext cx="837048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95</a:t>
                      </a:r>
                      <a:endParaRPr lang="ko-KR" altLang="en-US" dirty="0"/>
                    </a:p>
                  </p:txBody>
                </p:sp>
              </p:grpSp>
              <p:grpSp>
                <p:nvGrpSpPr>
                  <p:cNvPr id="153" name="그룹 152">
                    <a:extLst>
                      <a:ext uri="{FF2B5EF4-FFF2-40B4-BE49-F238E27FC236}">
                        <a16:creationId xmlns:a16="http://schemas.microsoft.com/office/drawing/2014/main" id="{46759121-0813-4339-AC5B-D057EE7E6A57}"/>
                      </a:ext>
                    </a:extLst>
                  </p:cNvPr>
                  <p:cNvGrpSpPr/>
                  <p:nvPr/>
                </p:nvGrpSpPr>
                <p:grpSpPr>
                  <a:xfrm>
                    <a:off x="931224" y="2318418"/>
                    <a:ext cx="2951017" cy="497340"/>
                    <a:chOff x="931225" y="1749190"/>
                    <a:chExt cx="2951017" cy="497340"/>
                  </a:xfrm>
                </p:grpSpPr>
                <p:sp>
                  <p:nvSpPr>
                    <p:cNvPr id="154" name="직사각형 153">
                      <a:extLst>
                        <a:ext uri="{FF2B5EF4-FFF2-40B4-BE49-F238E27FC236}">
                          <a16:creationId xmlns:a16="http://schemas.microsoft.com/office/drawing/2014/main" id="{12782363-5E72-403B-9BAB-C9E5D2CF23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6286" y="1749190"/>
                      <a:ext cx="1738908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Player 5</a:t>
                      </a:r>
                      <a:endParaRPr lang="ko-KR" altLang="en-US" dirty="0"/>
                    </a:p>
                  </p:txBody>
                </p:sp>
                <p:sp>
                  <p:nvSpPr>
                    <p:cNvPr id="156" name="직사각형 155">
                      <a:extLst>
                        <a:ext uri="{FF2B5EF4-FFF2-40B4-BE49-F238E27FC236}">
                          <a16:creationId xmlns:a16="http://schemas.microsoft.com/office/drawing/2014/main" id="{ED499A25-403D-44E1-88C7-5BCFCC3A20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1225" y="1749190"/>
                      <a:ext cx="375061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p:txBody>
                </p:sp>
                <p:sp>
                  <p:nvSpPr>
                    <p:cNvPr id="157" name="직사각형 156">
                      <a:extLst>
                        <a:ext uri="{FF2B5EF4-FFF2-40B4-BE49-F238E27FC236}">
                          <a16:creationId xmlns:a16="http://schemas.microsoft.com/office/drawing/2014/main" id="{52AB3EE1-A0DA-4418-8795-9AD147405B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194" y="1749190"/>
                      <a:ext cx="837048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84</a:t>
                      </a:r>
                      <a:endParaRPr lang="ko-KR" altLang="en-US" dirty="0"/>
                    </a:p>
                  </p:txBody>
                </p:sp>
              </p:grpSp>
            </p:grpSp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id="{802E4976-E6E7-4982-A1E4-4B0206FBD028}"/>
                    </a:ext>
                  </a:extLst>
                </p:cNvPr>
                <p:cNvGrpSpPr/>
                <p:nvPr/>
              </p:nvGrpSpPr>
              <p:grpSpPr>
                <a:xfrm>
                  <a:off x="695346" y="2626764"/>
                  <a:ext cx="2951017" cy="497343"/>
                  <a:chOff x="695346" y="2626764"/>
                  <a:chExt cx="2951017" cy="497343"/>
                </a:xfrm>
              </p:grpSpPr>
              <p:sp>
                <p:nvSpPr>
                  <p:cNvPr id="162" name="직사각형 161">
                    <a:extLst>
                      <a:ext uri="{FF2B5EF4-FFF2-40B4-BE49-F238E27FC236}">
                        <a16:creationId xmlns:a16="http://schemas.microsoft.com/office/drawing/2014/main" id="{FC97C7B5-7680-4832-904E-984D1AE4CF10}"/>
                      </a:ext>
                    </a:extLst>
                  </p:cNvPr>
                  <p:cNvSpPr/>
                  <p:nvPr/>
                </p:nvSpPr>
                <p:spPr>
                  <a:xfrm>
                    <a:off x="1070407" y="2626765"/>
                    <a:ext cx="1738908" cy="49734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Player 2</a:t>
                    </a:r>
                    <a:endParaRPr lang="ko-KR" altLang="en-US" dirty="0"/>
                  </a:p>
                </p:txBody>
              </p:sp>
              <p:sp>
                <p:nvSpPr>
                  <p:cNvPr id="163" name="직사각형 162">
                    <a:extLst>
                      <a:ext uri="{FF2B5EF4-FFF2-40B4-BE49-F238E27FC236}">
                        <a16:creationId xmlns:a16="http://schemas.microsoft.com/office/drawing/2014/main" id="{70D405B9-D8AF-4D42-9D1F-EF69F7389D3C}"/>
                      </a:ext>
                    </a:extLst>
                  </p:cNvPr>
                  <p:cNvSpPr/>
                  <p:nvPr/>
                </p:nvSpPr>
                <p:spPr>
                  <a:xfrm>
                    <a:off x="695346" y="2626767"/>
                    <a:ext cx="375061" cy="49734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3</a:t>
                    </a:r>
                    <a:endParaRPr lang="ko-KR" altLang="en-US" dirty="0"/>
                  </a:p>
                </p:txBody>
              </p:sp>
              <p:sp>
                <p:nvSpPr>
                  <p:cNvPr id="164" name="직사각형 163">
                    <a:extLst>
                      <a:ext uri="{FF2B5EF4-FFF2-40B4-BE49-F238E27FC236}">
                        <a16:creationId xmlns:a16="http://schemas.microsoft.com/office/drawing/2014/main" id="{196619A9-06A0-4AD5-B38E-1060BEAF9E5A}"/>
                      </a:ext>
                    </a:extLst>
                  </p:cNvPr>
                  <p:cNvSpPr/>
                  <p:nvPr/>
                </p:nvSpPr>
                <p:spPr>
                  <a:xfrm>
                    <a:off x="2809315" y="2626764"/>
                    <a:ext cx="837048" cy="49734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82</a:t>
                    </a:r>
                    <a:endParaRPr lang="ko-KR" altLang="en-US" dirty="0"/>
                  </a:p>
                </p:txBody>
              </p:sp>
            </p:grpSp>
          </p:grpSp>
          <p:grpSp>
            <p:nvGrpSpPr>
              <p:cNvPr id="209" name="그룹 208">
                <a:extLst>
                  <a:ext uri="{FF2B5EF4-FFF2-40B4-BE49-F238E27FC236}">
                    <a16:creationId xmlns:a16="http://schemas.microsoft.com/office/drawing/2014/main" id="{D1F9F1C7-F236-4F21-B8A7-C31DF2260EAB}"/>
                  </a:ext>
                </a:extLst>
              </p:cNvPr>
              <p:cNvGrpSpPr/>
              <p:nvPr/>
            </p:nvGrpSpPr>
            <p:grpSpPr>
              <a:xfrm>
                <a:off x="698191" y="2993963"/>
                <a:ext cx="2956380" cy="939841"/>
                <a:chOff x="698191" y="1697627"/>
                <a:chExt cx="2956380" cy="1461528"/>
              </a:xfrm>
            </p:grpSpPr>
            <p:grpSp>
              <p:nvGrpSpPr>
                <p:cNvPr id="210" name="그룹 209">
                  <a:extLst>
                    <a:ext uri="{FF2B5EF4-FFF2-40B4-BE49-F238E27FC236}">
                      <a16:creationId xmlns:a16="http://schemas.microsoft.com/office/drawing/2014/main" id="{9B0E2BF9-B64F-470F-ADFB-307C37E36AF5}"/>
                    </a:ext>
                  </a:extLst>
                </p:cNvPr>
                <p:cNvGrpSpPr/>
                <p:nvPr/>
              </p:nvGrpSpPr>
              <p:grpSpPr>
                <a:xfrm>
                  <a:off x="703553" y="1697627"/>
                  <a:ext cx="2951018" cy="968812"/>
                  <a:chOff x="934677" y="1865313"/>
                  <a:chExt cx="2951018" cy="968812"/>
                </a:xfrm>
              </p:grpSpPr>
              <p:grpSp>
                <p:nvGrpSpPr>
                  <p:cNvPr id="215" name="그룹 214">
                    <a:extLst>
                      <a:ext uri="{FF2B5EF4-FFF2-40B4-BE49-F238E27FC236}">
                        <a16:creationId xmlns:a16="http://schemas.microsoft.com/office/drawing/2014/main" id="{A371D26A-1410-4F60-AB3D-F8AAA1F74693}"/>
                      </a:ext>
                    </a:extLst>
                  </p:cNvPr>
                  <p:cNvGrpSpPr/>
                  <p:nvPr/>
                </p:nvGrpSpPr>
                <p:grpSpPr>
                  <a:xfrm>
                    <a:off x="934678" y="1865313"/>
                    <a:ext cx="2951017" cy="497341"/>
                    <a:chOff x="934678" y="1865313"/>
                    <a:chExt cx="2951017" cy="497341"/>
                  </a:xfrm>
                </p:grpSpPr>
                <p:sp>
                  <p:nvSpPr>
                    <p:cNvPr id="220" name="직사각형 219">
                      <a:extLst>
                        <a:ext uri="{FF2B5EF4-FFF2-40B4-BE49-F238E27FC236}">
                          <a16:creationId xmlns:a16="http://schemas.microsoft.com/office/drawing/2014/main" id="{A6852805-93BA-4D9F-B8D7-77A0E0549C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9739" y="1865313"/>
                      <a:ext cx="1738908" cy="497341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Player 3</a:t>
                      </a:r>
                      <a:endParaRPr lang="ko-KR" altLang="en-US" dirty="0"/>
                    </a:p>
                  </p:txBody>
                </p:sp>
                <p:sp>
                  <p:nvSpPr>
                    <p:cNvPr id="221" name="직사각형 220">
                      <a:extLst>
                        <a:ext uri="{FF2B5EF4-FFF2-40B4-BE49-F238E27FC236}">
                          <a16:creationId xmlns:a16="http://schemas.microsoft.com/office/drawing/2014/main" id="{BF54FEEF-8300-4A2B-9F26-02C5FE3A99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4678" y="1865313"/>
                      <a:ext cx="375061" cy="497341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p:txBody>
                </p:sp>
                <p:sp>
                  <p:nvSpPr>
                    <p:cNvPr id="222" name="직사각형 221">
                      <a:extLst>
                        <a:ext uri="{FF2B5EF4-FFF2-40B4-BE49-F238E27FC236}">
                          <a16:creationId xmlns:a16="http://schemas.microsoft.com/office/drawing/2014/main" id="{B1AC5F0F-AC10-42C1-856E-2F658C310B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8647" y="1865313"/>
                      <a:ext cx="837048" cy="497339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60</a:t>
                      </a:r>
                      <a:endParaRPr lang="ko-KR" altLang="en-US" dirty="0"/>
                    </a:p>
                  </p:txBody>
                </p:sp>
              </p:grpSp>
              <p:grpSp>
                <p:nvGrpSpPr>
                  <p:cNvPr id="216" name="그룹 215">
                    <a:extLst>
                      <a:ext uri="{FF2B5EF4-FFF2-40B4-BE49-F238E27FC236}">
                        <a16:creationId xmlns:a16="http://schemas.microsoft.com/office/drawing/2014/main" id="{453D30C0-B0E2-4C3C-ABBF-AB931D0AC4DA}"/>
                      </a:ext>
                    </a:extLst>
                  </p:cNvPr>
                  <p:cNvGrpSpPr/>
                  <p:nvPr/>
                </p:nvGrpSpPr>
                <p:grpSpPr>
                  <a:xfrm>
                    <a:off x="934677" y="2336782"/>
                    <a:ext cx="2947564" cy="497343"/>
                    <a:chOff x="934678" y="1767554"/>
                    <a:chExt cx="2947564" cy="497343"/>
                  </a:xfrm>
                </p:grpSpPr>
                <p:sp>
                  <p:nvSpPr>
                    <p:cNvPr id="217" name="직사각형 216">
                      <a:extLst>
                        <a:ext uri="{FF2B5EF4-FFF2-40B4-BE49-F238E27FC236}">
                          <a16:creationId xmlns:a16="http://schemas.microsoft.com/office/drawing/2014/main" id="{ECB60A42-AB68-4792-B746-78C987EE69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6286" y="1767554"/>
                      <a:ext cx="1738908" cy="497339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Player 9</a:t>
                      </a:r>
                      <a:endParaRPr lang="ko-KR" altLang="en-US" dirty="0"/>
                    </a:p>
                  </p:txBody>
                </p:sp>
                <p:sp>
                  <p:nvSpPr>
                    <p:cNvPr id="218" name="직사각형 217">
                      <a:extLst>
                        <a:ext uri="{FF2B5EF4-FFF2-40B4-BE49-F238E27FC236}">
                          <a16:creationId xmlns:a16="http://schemas.microsoft.com/office/drawing/2014/main" id="{0994F0CB-A58E-4321-B116-BF4C4A046A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4678" y="1767556"/>
                      <a:ext cx="375061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p:txBody>
                </p:sp>
                <p:sp>
                  <p:nvSpPr>
                    <p:cNvPr id="219" name="직사각형 218">
                      <a:extLst>
                        <a:ext uri="{FF2B5EF4-FFF2-40B4-BE49-F238E27FC236}">
                          <a16:creationId xmlns:a16="http://schemas.microsoft.com/office/drawing/2014/main" id="{8AA32F6A-A592-443E-B4C6-4308A25C90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194" y="1767556"/>
                      <a:ext cx="837048" cy="497341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57</a:t>
                      </a:r>
                      <a:endParaRPr lang="ko-KR" altLang="en-US" dirty="0"/>
                    </a:p>
                  </p:txBody>
                </p:sp>
              </p:grpSp>
            </p:grpSp>
            <p:grpSp>
              <p:nvGrpSpPr>
                <p:cNvPr id="211" name="그룹 210">
                  <a:extLst>
                    <a:ext uri="{FF2B5EF4-FFF2-40B4-BE49-F238E27FC236}">
                      <a16:creationId xmlns:a16="http://schemas.microsoft.com/office/drawing/2014/main" id="{9DB9069C-F344-472E-8B25-96EBC2955B38}"/>
                    </a:ext>
                  </a:extLst>
                </p:cNvPr>
                <p:cNvGrpSpPr/>
                <p:nvPr/>
              </p:nvGrpSpPr>
              <p:grpSpPr>
                <a:xfrm>
                  <a:off x="698191" y="2661812"/>
                  <a:ext cx="2947564" cy="497343"/>
                  <a:chOff x="698191" y="2661812"/>
                  <a:chExt cx="2947564" cy="497343"/>
                </a:xfrm>
              </p:grpSpPr>
              <p:sp>
                <p:nvSpPr>
                  <p:cNvPr id="212" name="직사각형 211">
                    <a:extLst>
                      <a:ext uri="{FF2B5EF4-FFF2-40B4-BE49-F238E27FC236}">
                        <a16:creationId xmlns:a16="http://schemas.microsoft.com/office/drawing/2014/main" id="{D2C217B3-28B2-41E0-9EE0-E3101A9D2CB6}"/>
                      </a:ext>
                    </a:extLst>
                  </p:cNvPr>
                  <p:cNvSpPr/>
                  <p:nvPr/>
                </p:nvSpPr>
                <p:spPr>
                  <a:xfrm>
                    <a:off x="1069799" y="2661815"/>
                    <a:ext cx="1738908" cy="49734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Player 20</a:t>
                    </a:r>
                    <a:endParaRPr lang="ko-KR" altLang="en-US" dirty="0"/>
                  </a:p>
                </p:txBody>
              </p:sp>
              <p:sp>
                <p:nvSpPr>
                  <p:cNvPr id="213" name="직사각형 212">
                    <a:extLst>
                      <a:ext uri="{FF2B5EF4-FFF2-40B4-BE49-F238E27FC236}">
                        <a16:creationId xmlns:a16="http://schemas.microsoft.com/office/drawing/2014/main" id="{101A5461-C988-4D5B-8FA4-55110C479516}"/>
                      </a:ext>
                    </a:extLst>
                  </p:cNvPr>
                  <p:cNvSpPr/>
                  <p:nvPr/>
                </p:nvSpPr>
                <p:spPr>
                  <a:xfrm>
                    <a:off x="698191" y="2661814"/>
                    <a:ext cx="375061" cy="497341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9</a:t>
                    </a:r>
                    <a:endParaRPr lang="ko-KR" altLang="en-US" dirty="0"/>
                  </a:p>
                </p:txBody>
              </p:sp>
              <p:sp>
                <p:nvSpPr>
                  <p:cNvPr id="214" name="직사각형 213">
                    <a:extLst>
                      <a:ext uri="{FF2B5EF4-FFF2-40B4-BE49-F238E27FC236}">
                        <a16:creationId xmlns:a16="http://schemas.microsoft.com/office/drawing/2014/main" id="{8E2C6655-5E7E-481A-8CE6-D6465C9A9828}"/>
                      </a:ext>
                    </a:extLst>
                  </p:cNvPr>
                  <p:cNvSpPr/>
                  <p:nvPr/>
                </p:nvSpPr>
                <p:spPr>
                  <a:xfrm>
                    <a:off x="2808707" y="2661812"/>
                    <a:ext cx="837048" cy="49734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50</a:t>
                    </a:r>
                    <a:endParaRPr lang="ko-KR" altLang="en-US" dirty="0"/>
                  </a:p>
                </p:txBody>
              </p:sp>
            </p:grpSp>
          </p:grpSp>
          <p:grpSp>
            <p:nvGrpSpPr>
              <p:cNvPr id="223" name="그룹 222">
                <a:extLst>
                  <a:ext uri="{FF2B5EF4-FFF2-40B4-BE49-F238E27FC236}">
                    <a16:creationId xmlns:a16="http://schemas.microsoft.com/office/drawing/2014/main" id="{00CAEDAA-336C-4223-B014-8864B27CC7E0}"/>
                  </a:ext>
                </a:extLst>
              </p:cNvPr>
              <p:cNvGrpSpPr/>
              <p:nvPr/>
            </p:nvGrpSpPr>
            <p:grpSpPr>
              <a:xfrm>
                <a:off x="702318" y="4344711"/>
                <a:ext cx="2951150" cy="956478"/>
                <a:chOff x="705771" y="1330049"/>
                <a:chExt cx="2951150" cy="1487400"/>
              </a:xfrm>
            </p:grpSpPr>
            <p:grpSp>
              <p:nvGrpSpPr>
                <p:cNvPr id="224" name="그룹 223">
                  <a:extLst>
                    <a:ext uri="{FF2B5EF4-FFF2-40B4-BE49-F238E27FC236}">
                      <a16:creationId xmlns:a16="http://schemas.microsoft.com/office/drawing/2014/main" id="{5A57A127-D659-41CD-A945-FCE2B035735A}"/>
                    </a:ext>
                  </a:extLst>
                </p:cNvPr>
                <p:cNvGrpSpPr/>
                <p:nvPr/>
              </p:nvGrpSpPr>
              <p:grpSpPr>
                <a:xfrm>
                  <a:off x="709356" y="1330049"/>
                  <a:ext cx="2947565" cy="990066"/>
                  <a:chOff x="940480" y="1497735"/>
                  <a:chExt cx="2947565" cy="990066"/>
                </a:xfrm>
              </p:grpSpPr>
              <p:grpSp>
                <p:nvGrpSpPr>
                  <p:cNvPr id="229" name="그룹 228">
                    <a:extLst>
                      <a:ext uri="{FF2B5EF4-FFF2-40B4-BE49-F238E27FC236}">
                        <a16:creationId xmlns:a16="http://schemas.microsoft.com/office/drawing/2014/main" id="{4059EA68-E974-4C29-B629-46D6C442FE94}"/>
                      </a:ext>
                    </a:extLst>
                  </p:cNvPr>
                  <p:cNvGrpSpPr/>
                  <p:nvPr/>
                </p:nvGrpSpPr>
                <p:grpSpPr>
                  <a:xfrm>
                    <a:off x="940481" y="1497735"/>
                    <a:ext cx="2947564" cy="497343"/>
                    <a:chOff x="940481" y="1497735"/>
                    <a:chExt cx="2947564" cy="497343"/>
                  </a:xfrm>
                </p:grpSpPr>
                <p:sp>
                  <p:nvSpPr>
                    <p:cNvPr id="234" name="직사각형 233">
                      <a:extLst>
                        <a:ext uri="{FF2B5EF4-FFF2-40B4-BE49-F238E27FC236}">
                          <a16:creationId xmlns:a16="http://schemas.microsoft.com/office/drawing/2014/main" id="{1336AF32-7877-4B4B-BA00-D6EA8731BA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12089" y="1497735"/>
                      <a:ext cx="1738908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Player 13</a:t>
                      </a:r>
                      <a:endParaRPr lang="ko-KR" altLang="en-US" dirty="0"/>
                    </a:p>
                  </p:txBody>
                </p:sp>
                <p:sp>
                  <p:nvSpPr>
                    <p:cNvPr id="235" name="직사각형 234">
                      <a:extLst>
                        <a:ext uri="{FF2B5EF4-FFF2-40B4-BE49-F238E27FC236}">
                          <a16:creationId xmlns:a16="http://schemas.microsoft.com/office/drawing/2014/main" id="{59C6204A-1C9A-477B-A7A4-84D275907B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0481" y="1497738"/>
                      <a:ext cx="442393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p:txBody>
                </p:sp>
                <p:sp>
                  <p:nvSpPr>
                    <p:cNvPr id="236" name="직사각형 235">
                      <a:extLst>
                        <a:ext uri="{FF2B5EF4-FFF2-40B4-BE49-F238E27FC236}">
                          <a16:creationId xmlns:a16="http://schemas.microsoft.com/office/drawing/2014/main" id="{1F521386-018E-49DB-B4C7-D56CA02FBB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997" y="1497738"/>
                      <a:ext cx="837048" cy="497340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43</a:t>
                      </a:r>
                      <a:endParaRPr lang="ko-KR" altLang="en-US" dirty="0"/>
                    </a:p>
                  </p:txBody>
                </p:sp>
              </p:grpSp>
              <p:grpSp>
                <p:nvGrpSpPr>
                  <p:cNvPr id="230" name="그룹 229">
                    <a:extLst>
                      <a:ext uri="{FF2B5EF4-FFF2-40B4-BE49-F238E27FC236}">
                        <a16:creationId xmlns:a16="http://schemas.microsoft.com/office/drawing/2014/main" id="{D4374E4C-EC9A-44DD-91DA-08BB18F815CB}"/>
                      </a:ext>
                    </a:extLst>
                  </p:cNvPr>
                  <p:cNvGrpSpPr/>
                  <p:nvPr/>
                </p:nvGrpSpPr>
                <p:grpSpPr>
                  <a:xfrm>
                    <a:off x="940480" y="1990460"/>
                    <a:ext cx="2947564" cy="497341"/>
                    <a:chOff x="940481" y="1421232"/>
                    <a:chExt cx="2947564" cy="497341"/>
                  </a:xfrm>
                </p:grpSpPr>
                <p:sp>
                  <p:nvSpPr>
                    <p:cNvPr id="231" name="직사각형 230">
                      <a:extLst>
                        <a:ext uri="{FF2B5EF4-FFF2-40B4-BE49-F238E27FC236}">
                          <a16:creationId xmlns:a16="http://schemas.microsoft.com/office/drawing/2014/main" id="{B2D49AD9-D783-4940-8814-83B44CF728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12089" y="1421232"/>
                      <a:ext cx="1738908" cy="497339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Player 15</a:t>
                      </a:r>
                      <a:endParaRPr lang="ko-KR" altLang="en-US" dirty="0"/>
                    </a:p>
                  </p:txBody>
                </p:sp>
                <p:sp>
                  <p:nvSpPr>
                    <p:cNvPr id="232" name="직사각형 231">
                      <a:extLst>
                        <a:ext uri="{FF2B5EF4-FFF2-40B4-BE49-F238E27FC236}">
                          <a16:creationId xmlns:a16="http://schemas.microsoft.com/office/drawing/2014/main" id="{0BC000FA-E32C-40D2-89B3-F7ED7BA2F4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0481" y="1421234"/>
                      <a:ext cx="442393" cy="497339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p:txBody>
                </p:sp>
                <p:sp>
                  <p:nvSpPr>
                    <p:cNvPr id="233" name="직사각형 232">
                      <a:extLst>
                        <a:ext uri="{FF2B5EF4-FFF2-40B4-BE49-F238E27FC236}">
                          <a16:creationId xmlns:a16="http://schemas.microsoft.com/office/drawing/2014/main" id="{DA7823A1-E6D6-4426-A0AC-A57D5F888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997" y="1421232"/>
                      <a:ext cx="837048" cy="497338"/>
                    </a:xfrm>
                    <a:prstGeom prst="rect">
                      <a:avLst/>
                    </a:prstGeom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dirty="0"/>
                        <a:t>40</a:t>
                      </a:r>
                      <a:endParaRPr lang="ko-KR" altLang="en-US" dirty="0"/>
                    </a:p>
                  </p:txBody>
                </p:sp>
              </p:grpSp>
            </p:grpSp>
            <p:grpSp>
              <p:nvGrpSpPr>
                <p:cNvPr id="225" name="그룹 224">
                  <a:extLst>
                    <a:ext uri="{FF2B5EF4-FFF2-40B4-BE49-F238E27FC236}">
                      <a16:creationId xmlns:a16="http://schemas.microsoft.com/office/drawing/2014/main" id="{1B12C434-8DB7-4ECA-8F68-A035FF225F51}"/>
                    </a:ext>
                  </a:extLst>
                </p:cNvPr>
                <p:cNvGrpSpPr/>
                <p:nvPr/>
              </p:nvGrpSpPr>
              <p:grpSpPr>
                <a:xfrm>
                  <a:off x="705771" y="2320110"/>
                  <a:ext cx="2951017" cy="497339"/>
                  <a:chOff x="705771" y="2320110"/>
                  <a:chExt cx="2951017" cy="497339"/>
                </a:xfrm>
              </p:grpSpPr>
              <p:sp>
                <p:nvSpPr>
                  <p:cNvPr id="226" name="직사각형 225">
                    <a:extLst>
                      <a:ext uri="{FF2B5EF4-FFF2-40B4-BE49-F238E27FC236}">
                        <a16:creationId xmlns:a16="http://schemas.microsoft.com/office/drawing/2014/main" id="{E3D8945B-3430-4145-9D9B-A67FF9D05807}"/>
                      </a:ext>
                    </a:extLst>
                  </p:cNvPr>
                  <p:cNvSpPr/>
                  <p:nvPr/>
                </p:nvSpPr>
                <p:spPr>
                  <a:xfrm>
                    <a:off x="1080832" y="2320110"/>
                    <a:ext cx="1738908" cy="497339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Player 7</a:t>
                    </a:r>
                    <a:endParaRPr lang="ko-KR" altLang="en-US" dirty="0"/>
                  </a:p>
                </p:txBody>
              </p:sp>
              <p:sp>
                <p:nvSpPr>
                  <p:cNvPr id="227" name="직사각형 226">
                    <a:extLst>
                      <a:ext uri="{FF2B5EF4-FFF2-40B4-BE49-F238E27FC236}">
                        <a16:creationId xmlns:a16="http://schemas.microsoft.com/office/drawing/2014/main" id="{C0D0E45B-122D-4658-9D43-55B687A524E8}"/>
                      </a:ext>
                    </a:extLst>
                  </p:cNvPr>
                  <p:cNvSpPr/>
                  <p:nvPr/>
                </p:nvSpPr>
                <p:spPr>
                  <a:xfrm>
                    <a:off x="705771" y="2320110"/>
                    <a:ext cx="442393" cy="497339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13</a:t>
                    </a:r>
                    <a:endParaRPr lang="ko-KR" altLang="en-US" dirty="0"/>
                  </a:p>
                </p:txBody>
              </p:sp>
              <p:sp>
                <p:nvSpPr>
                  <p:cNvPr id="228" name="직사각형 227">
                    <a:extLst>
                      <a:ext uri="{FF2B5EF4-FFF2-40B4-BE49-F238E27FC236}">
                        <a16:creationId xmlns:a16="http://schemas.microsoft.com/office/drawing/2014/main" id="{60189C4C-B2AB-43C9-8738-DDD14C8612B0}"/>
                      </a:ext>
                    </a:extLst>
                  </p:cNvPr>
                  <p:cNvSpPr/>
                  <p:nvPr/>
                </p:nvSpPr>
                <p:spPr>
                  <a:xfrm>
                    <a:off x="2819740" y="2320110"/>
                    <a:ext cx="837048" cy="497339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30</a:t>
                    </a:r>
                    <a:endParaRPr lang="ko-KR" altLang="en-US" dirty="0"/>
                  </a:p>
                </p:txBody>
              </p:sp>
            </p:grp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ACD84B81-3BE8-4FCB-AADF-C52FAA38F7BB}"/>
                  </a:ext>
                </a:extLst>
              </p:cNvPr>
              <p:cNvGrpSpPr/>
              <p:nvPr/>
            </p:nvGrpSpPr>
            <p:grpSpPr>
              <a:xfrm>
                <a:off x="702866" y="3912741"/>
                <a:ext cx="2947564" cy="448607"/>
                <a:chOff x="702866" y="3912741"/>
                <a:chExt cx="2947564" cy="448607"/>
              </a:xfrm>
            </p:grpSpPr>
            <p:sp>
              <p:nvSpPr>
                <p:cNvPr id="237" name="직사각형 236">
                  <a:extLst>
                    <a:ext uri="{FF2B5EF4-FFF2-40B4-BE49-F238E27FC236}">
                      <a16:creationId xmlns:a16="http://schemas.microsoft.com/office/drawing/2014/main" id="{7F84E4DC-4D5B-454A-BEA0-F1D9ECC5B3FF}"/>
                    </a:ext>
                  </a:extLst>
                </p:cNvPr>
                <p:cNvSpPr/>
                <p:nvPr/>
              </p:nvSpPr>
              <p:spPr>
                <a:xfrm>
                  <a:off x="1074474" y="3912741"/>
                  <a:ext cx="1738908" cy="44860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Player 4</a:t>
                  </a:r>
                  <a:endParaRPr lang="ko-KR" altLang="en-US" dirty="0"/>
                </a:p>
              </p:txBody>
            </p:sp>
            <p:sp>
              <p:nvSpPr>
                <p:cNvPr id="238" name="직사각형 237">
                  <a:extLst>
                    <a:ext uri="{FF2B5EF4-FFF2-40B4-BE49-F238E27FC236}">
                      <a16:creationId xmlns:a16="http://schemas.microsoft.com/office/drawing/2014/main" id="{29DB03CE-44C3-4A84-BE28-766C744613B7}"/>
                    </a:ext>
                  </a:extLst>
                </p:cNvPr>
                <p:cNvSpPr/>
                <p:nvPr/>
              </p:nvSpPr>
              <p:spPr>
                <a:xfrm>
                  <a:off x="702866" y="3912741"/>
                  <a:ext cx="442526" cy="44860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10</a:t>
                  </a:r>
                  <a:endParaRPr lang="ko-KR" altLang="en-US" dirty="0"/>
                </a:p>
              </p:txBody>
            </p:sp>
            <p:sp>
              <p:nvSpPr>
                <p:cNvPr id="239" name="직사각형 238">
                  <a:extLst>
                    <a:ext uri="{FF2B5EF4-FFF2-40B4-BE49-F238E27FC236}">
                      <a16:creationId xmlns:a16="http://schemas.microsoft.com/office/drawing/2014/main" id="{0D062A9C-7C21-4993-9C3C-44609D33E960}"/>
                    </a:ext>
                  </a:extLst>
                </p:cNvPr>
                <p:cNvSpPr/>
                <p:nvPr/>
              </p:nvSpPr>
              <p:spPr>
                <a:xfrm>
                  <a:off x="2813382" y="3912741"/>
                  <a:ext cx="837048" cy="448607"/>
                </a:xfrm>
                <a:prstGeom prst="rect">
                  <a:avLst/>
                </a:prstGeom>
                <a:solidFill>
                  <a:srgbClr val="FFC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47</a:t>
                  </a:r>
                  <a:endParaRPr lang="ko-KR" altLang="en-US" dirty="0"/>
                </a:p>
              </p:txBody>
            </p:sp>
          </p:grpSp>
        </p:grpSp>
        <p:sp>
          <p:nvSpPr>
            <p:cNvPr id="146" name="직사각형 145">
              <a:extLst>
                <a:ext uri="{FF2B5EF4-FFF2-40B4-BE49-F238E27FC236}">
                  <a16:creationId xmlns:a16="http://schemas.microsoft.com/office/drawing/2014/main" id="{828DBAFC-39C5-4E92-A5FE-D1DE1527863E}"/>
                </a:ext>
              </a:extLst>
            </p:cNvPr>
            <p:cNvSpPr/>
            <p:nvPr/>
          </p:nvSpPr>
          <p:spPr>
            <a:xfrm>
              <a:off x="685821" y="1090215"/>
              <a:ext cx="2951017" cy="53012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실시간 순위</a:t>
              </a: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13A388C8-6A2B-4EB5-9F31-5E19354335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85836" y="2767831"/>
              <a:ext cx="259133" cy="0"/>
            </a:xfrm>
            <a:prstGeom prst="line">
              <a:avLst/>
            </a:prstGeom>
            <a:ln w="762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직선 연결선 239">
              <a:extLst>
                <a:ext uri="{FF2B5EF4-FFF2-40B4-BE49-F238E27FC236}">
                  <a16:creationId xmlns:a16="http://schemas.microsoft.com/office/drawing/2014/main" id="{3313B103-18F6-403B-A5E2-C67A995628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85836" y="5300871"/>
              <a:ext cx="280398" cy="0"/>
            </a:xfrm>
            <a:prstGeom prst="line">
              <a:avLst/>
            </a:prstGeom>
            <a:ln w="762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24877C1-5629-4D45-9254-0DBDFF6253FB}"/>
              </a:ext>
            </a:extLst>
          </p:cNvPr>
          <p:cNvGrpSpPr/>
          <p:nvPr/>
        </p:nvGrpSpPr>
        <p:grpSpPr>
          <a:xfrm>
            <a:off x="7792738" y="3253640"/>
            <a:ext cx="2949784" cy="3469792"/>
            <a:chOff x="442345" y="1292548"/>
            <a:chExt cx="2949784" cy="3469792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25CEA98-4A32-49C3-AF09-E26EAC6B1C6C}"/>
                </a:ext>
              </a:extLst>
            </p:cNvPr>
            <p:cNvSpPr/>
            <p:nvPr/>
          </p:nvSpPr>
          <p:spPr>
            <a:xfrm>
              <a:off x="442345" y="1292548"/>
              <a:ext cx="2949784" cy="53012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학과</a:t>
              </a:r>
              <a:r>
                <a:rPr lang="en-US" altLang="ko-KR" dirty="0"/>
                <a:t>/</a:t>
              </a:r>
              <a:r>
                <a:rPr lang="ko-KR" altLang="en-US" dirty="0"/>
                <a:t>학부 대회 목록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9E7AD92-2929-4106-B22F-9CFAADED0889}"/>
                </a:ext>
              </a:extLst>
            </p:cNvPr>
            <p:cNvGrpSpPr/>
            <p:nvPr/>
          </p:nvGrpSpPr>
          <p:grpSpPr>
            <a:xfrm>
              <a:off x="447108" y="2431871"/>
              <a:ext cx="2945021" cy="2330469"/>
              <a:chOff x="447108" y="2431871"/>
              <a:chExt cx="2945021" cy="2330469"/>
            </a:xfrm>
          </p:grpSpPr>
          <p:grpSp>
            <p:nvGrpSpPr>
              <p:cNvPr id="128" name="그룹 127">
                <a:extLst>
                  <a:ext uri="{FF2B5EF4-FFF2-40B4-BE49-F238E27FC236}">
                    <a16:creationId xmlns:a16="http://schemas.microsoft.com/office/drawing/2014/main" id="{44DB481A-101A-4349-A1F0-B0D57AB4E857}"/>
                  </a:ext>
                </a:extLst>
              </p:cNvPr>
              <p:cNvGrpSpPr/>
              <p:nvPr/>
            </p:nvGrpSpPr>
            <p:grpSpPr>
              <a:xfrm>
                <a:off x="447441" y="2431871"/>
                <a:ext cx="2944688" cy="1553645"/>
                <a:chOff x="4487829" y="2378316"/>
                <a:chExt cx="2494312" cy="1741010"/>
              </a:xfrm>
            </p:grpSpPr>
            <p:sp>
              <p:nvSpPr>
                <p:cNvPr id="126" name="직사각형 125">
                  <a:extLst>
                    <a:ext uri="{FF2B5EF4-FFF2-40B4-BE49-F238E27FC236}">
                      <a16:creationId xmlns:a16="http://schemas.microsoft.com/office/drawing/2014/main" id="{34AC872F-BC83-4CE2-BA11-9B7705F493FD}"/>
                    </a:ext>
                  </a:extLst>
                </p:cNvPr>
                <p:cNvSpPr/>
                <p:nvPr/>
              </p:nvSpPr>
              <p:spPr>
                <a:xfrm>
                  <a:off x="4487829" y="2378316"/>
                  <a:ext cx="2494312" cy="870505"/>
                </a:xfrm>
                <a:prstGeom prst="rect">
                  <a:avLst/>
                </a:prstGeom>
                <a:ln/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 anchorCtr="0"/>
                <a:lstStyle/>
                <a:p>
                  <a:pPr algn="ctr"/>
                  <a:r>
                    <a:rPr lang="en-US" altLang="ko-KR" sz="1600" dirty="0"/>
                    <a:t>IT</a:t>
                  </a:r>
                  <a:r>
                    <a:rPr lang="ko-KR" altLang="en-US" sz="1600" dirty="0"/>
                    <a:t>학부 새내기 캠퍼스 투어</a:t>
                  </a:r>
                  <a:endParaRPr lang="en-US" altLang="ko-KR" sz="1600" dirty="0"/>
                </a:p>
              </p:txBody>
            </p:sp>
            <p:sp>
              <p:nvSpPr>
                <p:cNvPr id="127" name="직사각형 126">
                  <a:extLst>
                    <a:ext uri="{FF2B5EF4-FFF2-40B4-BE49-F238E27FC236}">
                      <a16:creationId xmlns:a16="http://schemas.microsoft.com/office/drawing/2014/main" id="{6AFEF97F-925B-4AEC-ADEC-ECD8A1BD27EC}"/>
                    </a:ext>
                  </a:extLst>
                </p:cNvPr>
                <p:cNvSpPr/>
                <p:nvPr/>
              </p:nvSpPr>
              <p:spPr>
                <a:xfrm>
                  <a:off x="4487829" y="3248821"/>
                  <a:ext cx="2494312" cy="870505"/>
                </a:xfrm>
                <a:prstGeom prst="rect">
                  <a:avLst/>
                </a:prstGeom>
                <a:ln/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 anchorCtr="0"/>
                <a:lstStyle/>
                <a:p>
                  <a:pPr algn="ctr"/>
                  <a:r>
                    <a:rPr lang="ko-KR" altLang="en-US" sz="1600" dirty="0"/>
                    <a:t>인문학부 새내기 캠퍼스 투어</a:t>
                  </a:r>
                  <a:endParaRPr lang="en-US" altLang="ko-KR" sz="1600" dirty="0"/>
                </a:p>
              </p:txBody>
            </p:sp>
          </p:grpSp>
          <p:sp>
            <p:nvSpPr>
              <p:cNvPr id="165" name="직사각형 164">
                <a:extLst>
                  <a:ext uri="{FF2B5EF4-FFF2-40B4-BE49-F238E27FC236}">
                    <a16:creationId xmlns:a16="http://schemas.microsoft.com/office/drawing/2014/main" id="{67C127B1-A93F-44AC-9902-8D77AF5D5025}"/>
                  </a:ext>
                </a:extLst>
              </p:cNvPr>
              <p:cNvSpPr/>
              <p:nvPr/>
            </p:nvSpPr>
            <p:spPr>
              <a:xfrm>
                <a:off x="447108" y="3985517"/>
                <a:ext cx="2944688" cy="776823"/>
              </a:xfrm>
              <a:prstGeom prst="rect">
                <a:avLst/>
              </a:prstGeom>
              <a:ln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algn="ctr"/>
                <a:r>
                  <a:rPr lang="ko-KR" altLang="en-US" sz="1600" dirty="0" err="1"/>
                  <a:t>대동제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‘</a:t>
                </a:r>
                <a:r>
                  <a:rPr lang="ko-KR" altLang="en-US" sz="1600" dirty="0"/>
                  <a:t>보물찾기</a:t>
                </a:r>
                <a:r>
                  <a:rPr lang="en-US" altLang="ko-KR" sz="1600" dirty="0"/>
                  <a:t>’</a:t>
                </a:r>
              </a:p>
            </p:txBody>
          </p:sp>
        </p:grp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748405CA-1778-4B92-AC52-F64354B60E8A}"/>
              </a:ext>
            </a:extLst>
          </p:cNvPr>
          <p:cNvSpPr/>
          <p:nvPr/>
        </p:nvSpPr>
        <p:spPr>
          <a:xfrm>
            <a:off x="441112" y="1292548"/>
            <a:ext cx="2951017" cy="4655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2186BF3-45F8-4F24-A841-30404E88FE8A}"/>
              </a:ext>
            </a:extLst>
          </p:cNvPr>
          <p:cNvGrpSpPr/>
          <p:nvPr/>
        </p:nvGrpSpPr>
        <p:grpSpPr>
          <a:xfrm>
            <a:off x="722342" y="1846668"/>
            <a:ext cx="2487818" cy="3459669"/>
            <a:chOff x="722342" y="1846668"/>
            <a:chExt cx="2487818" cy="3459669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44941CBA-DC07-4127-9323-D176DFA08DA6}"/>
                </a:ext>
              </a:extLst>
            </p:cNvPr>
            <p:cNvSpPr/>
            <p:nvPr/>
          </p:nvSpPr>
          <p:spPr>
            <a:xfrm>
              <a:off x="789565" y="1846668"/>
              <a:ext cx="2356270" cy="3459669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8" name="사각형: 둥근 모서리 177">
              <a:extLst>
                <a:ext uri="{FF2B5EF4-FFF2-40B4-BE49-F238E27FC236}">
                  <a16:creationId xmlns:a16="http://schemas.microsoft.com/office/drawing/2014/main" id="{8DED83F3-E809-46F7-8C89-18A7E9D2A8B4}"/>
                </a:ext>
              </a:extLst>
            </p:cNvPr>
            <p:cNvSpPr/>
            <p:nvPr/>
          </p:nvSpPr>
          <p:spPr>
            <a:xfrm>
              <a:off x="1377591" y="4388248"/>
              <a:ext cx="1078057" cy="6286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확인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A5BA6F57-73F9-4D46-B4CA-757F607413B6}"/>
                </a:ext>
              </a:extLst>
            </p:cNvPr>
            <p:cNvSpPr/>
            <p:nvPr/>
          </p:nvSpPr>
          <p:spPr>
            <a:xfrm>
              <a:off x="1089508" y="2057224"/>
              <a:ext cx="1748325" cy="524513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/>
                <a:t>IT</a:t>
              </a:r>
              <a:r>
                <a:rPr lang="ko-KR" altLang="en-US" sz="1400" dirty="0"/>
                <a:t>학부 새내기 </a:t>
              </a:r>
              <a:endParaRPr lang="en-US" altLang="ko-KR" sz="1400" dirty="0"/>
            </a:p>
            <a:p>
              <a:pPr algn="ctr"/>
              <a:r>
                <a:rPr lang="ko-KR" altLang="en-US" sz="1400" dirty="0"/>
                <a:t>캠퍼스 투어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3FAF833-278D-43BA-A82E-98DF4609A1AC}"/>
                </a:ext>
              </a:extLst>
            </p:cNvPr>
            <p:cNvSpPr txBox="1"/>
            <p:nvPr/>
          </p:nvSpPr>
          <p:spPr>
            <a:xfrm>
              <a:off x="722342" y="2803612"/>
              <a:ext cx="2487818" cy="1343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 err="1"/>
                <a:t>애정듬뿍</a:t>
              </a:r>
              <a:r>
                <a:rPr lang="en-US" altLang="ko-KR" sz="1400" dirty="0"/>
                <a:t>(</a:t>
              </a:r>
              <a:r>
                <a:rPr lang="ko-KR" altLang="en-US" sz="1400" dirty="0"/>
                <a:t>별명</a:t>
              </a:r>
              <a:r>
                <a:rPr lang="en-US" altLang="ko-KR" sz="1400" dirty="0"/>
                <a:t>)</a:t>
              </a:r>
              <a:r>
                <a:rPr lang="ko-KR" altLang="en-US" sz="1400" dirty="0"/>
                <a:t> 팀</a:t>
              </a:r>
              <a:endParaRPr lang="en-US" altLang="ko-KR" sz="1400" dirty="0"/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/>
                <a:t>점수</a:t>
              </a:r>
              <a:r>
                <a:rPr lang="en-US" altLang="ko-KR" sz="1400" dirty="0"/>
                <a:t>: 85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/>
                <a:t>클리어 시간</a:t>
              </a:r>
              <a:endParaRPr lang="en-US" altLang="ko-KR" sz="1400" dirty="0"/>
            </a:p>
            <a:p>
              <a:pPr algn="ctr">
                <a:lnSpc>
                  <a:spcPct val="150000"/>
                </a:lnSpc>
              </a:pPr>
              <a:r>
                <a:rPr lang="en-US" altLang="ko-KR" sz="1400" dirty="0"/>
                <a:t>20.02.14 17:30:45</a:t>
              </a:r>
              <a:endParaRPr lang="ko-KR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35031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0221D2E6-B5AB-4979-9929-221721A5A05A}"/>
              </a:ext>
            </a:extLst>
          </p:cNvPr>
          <p:cNvGrpSpPr/>
          <p:nvPr/>
        </p:nvGrpSpPr>
        <p:grpSpPr>
          <a:xfrm>
            <a:off x="659769" y="273620"/>
            <a:ext cx="2494312" cy="2907075"/>
            <a:chOff x="659769" y="273620"/>
            <a:chExt cx="2494312" cy="290707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9E491A2-F786-4B5E-A898-58B5D2D2C2D0}"/>
                </a:ext>
              </a:extLst>
            </p:cNvPr>
            <p:cNvGrpSpPr/>
            <p:nvPr/>
          </p:nvGrpSpPr>
          <p:grpSpPr>
            <a:xfrm>
              <a:off x="659769" y="273620"/>
              <a:ext cx="2494312" cy="2907075"/>
              <a:chOff x="1238120" y="2050478"/>
              <a:chExt cx="2494312" cy="2907075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5689DC5D-CFA9-4FAB-B1D9-4B3DF374A33E}"/>
                  </a:ext>
                </a:extLst>
              </p:cNvPr>
              <p:cNvSpPr/>
              <p:nvPr/>
            </p:nvSpPr>
            <p:spPr>
              <a:xfrm>
                <a:off x="1238120" y="2050478"/>
                <a:ext cx="2494312" cy="2907075"/>
              </a:xfrm>
              <a:prstGeom prst="rect">
                <a:avLst/>
              </a:prstGeom>
              <a:ln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dirty="0"/>
                  <a:t>OX </a:t>
                </a:r>
                <a:r>
                  <a:rPr lang="ko-KR" altLang="en-US" dirty="0"/>
                  <a:t>퀴즈</a:t>
                </a: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/>
                  <a:t>Title: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200" dirty="0"/>
                  <a:t>내용</a:t>
                </a:r>
                <a:r>
                  <a:rPr lang="en-US" altLang="ko-KR" sz="1200" dirty="0"/>
                  <a:t>: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r>
                  <a:rPr lang="ko-KR" altLang="en-US" sz="1200" dirty="0"/>
                  <a:t>답</a:t>
                </a:r>
                <a:r>
                  <a:rPr lang="en-US" altLang="ko-KR" sz="1200" dirty="0"/>
                  <a:t>: True/False / </a:t>
                </a:r>
                <a:r>
                  <a:rPr lang="ko-KR" altLang="en-US" sz="1200" dirty="0"/>
                  <a:t>점수</a:t>
                </a:r>
                <a:r>
                  <a:rPr lang="en-US" altLang="ko-KR" sz="1200" dirty="0"/>
                  <a:t>(4</a:t>
                </a:r>
                <a:r>
                  <a:rPr lang="ko-KR" altLang="en-US" sz="1200" dirty="0"/>
                  <a:t>점</a:t>
                </a:r>
                <a:r>
                  <a:rPr lang="en-US" altLang="ko-KR" sz="1200" dirty="0"/>
                  <a:t>)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600" dirty="0"/>
              </a:p>
              <a:p>
                <a:endParaRPr lang="en-US" altLang="ko-KR" dirty="0"/>
              </a:p>
            </p:txBody>
          </p: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9FA77FAB-5EB4-4509-AA04-491612A2F08B}"/>
                  </a:ext>
                </a:extLst>
              </p:cNvPr>
              <p:cNvGrpSpPr/>
              <p:nvPr/>
            </p:nvGrpSpPr>
            <p:grpSpPr>
              <a:xfrm>
                <a:off x="2829513" y="2551099"/>
                <a:ext cx="819428" cy="819428"/>
                <a:chOff x="10593334" y="1801271"/>
                <a:chExt cx="819428" cy="819428"/>
              </a:xfrm>
            </p:grpSpPr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FB1AFA66-EE2B-439C-B499-0B7C056AD709}"/>
                    </a:ext>
                  </a:extLst>
                </p:cNvPr>
                <p:cNvSpPr/>
                <p:nvPr/>
              </p:nvSpPr>
              <p:spPr>
                <a:xfrm>
                  <a:off x="10593334" y="1801271"/>
                  <a:ext cx="819428" cy="819428"/>
                </a:xfrm>
                <a:prstGeom prst="rect">
                  <a:avLst/>
                </a:prstGeom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9" name="그래픽 8" descr="카메라">
                  <a:extLst>
                    <a:ext uri="{FF2B5EF4-FFF2-40B4-BE49-F238E27FC236}">
                      <a16:creationId xmlns:a16="http://schemas.microsoft.com/office/drawing/2014/main" id="{0B8BD8AD-EEB0-4563-9AD2-C9B66608430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728627" y="1920917"/>
                  <a:ext cx="548842" cy="548842"/>
                </a:xfrm>
                <a:prstGeom prst="rect">
                  <a:avLst/>
                </a:prstGeom>
              </p:spPr>
            </p:pic>
          </p:grpSp>
        </p:grp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13C5197F-77F1-4894-B7E4-5573E8C2DDD1}"/>
                </a:ext>
              </a:extLst>
            </p:cNvPr>
            <p:cNvSpPr/>
            <p:nvPr/>
          </p:nvSpPr>
          <p:spPr>
            <a:xfrm>
              <a:off x="1312092" y="2653131"/>
              <a:ext cx="1189665" cy="4020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확 인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AB549F0-356E-46D1-BB52-982BC1123F13}"/>
              </a:ext>
            </a:extLst>
          </p:cNvPr>
          <p:cNvGrpSpPr/>
          <p:nvPr/>
        </p:nvGrpSpPr>
        <p:grpSpPr>
          <a:xfrm>
            <a:off x="2660876" y="273619"/>
            <a:ext cx="2494312" cy="2907075"/>
            <a:chOff x="3681204" y="273620"/>
            <a:chExt cx="2494312" cy="2907075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AA16641-7645-4EA1-9277-581FCD56881F}"/>
                </a:ext>
              </a:extLst>
            </p:cNvPr>
            <p:cNvGrpSpPr/>
            <p:nvPr/>
          </p:nvGrpSpPr>
          <p:grpSpPr>
            <a:xfrm>
              <a:off x="3681204" y="273620"/>
              <a:ext cx="2494312" cy="2907075"/>
              <a:chOff x="1238120" y="2050478"/>
              <a:chExt cx="2494312" cy="2907075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339D175-6F83-4C0A-B98B-E1102F6C21A2}"/>
                  </a:ext>
                </a:extLst>
              </p:cNvPr>
              <p:cNvSpPr/>
              <p:nvPr/>
            </p:nvSpPr>
            <p:spPr>
              <a:xfrm>
                <a:off x="1238120" y="2050478"/>
                <a:ext cx="2494312" cy="2907075"/>
              </a:xfrm>
              <a:prstGeom prst="rect">
                <a:avLst/>
              </a:prstGeom>
              <a:ln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dirty="0"/>
                  <a:t>객관식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퀴즈</a:t>
                </a: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/>
                  <a:t>Title: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200" dirty="0"/>
                  <a:t>내용</a:t>
                </a:r>
                <a:r>
                  <a:rPr lang="en-US" altLang="ko-KR" sz="1200" dirty="0"/>
                  <a:t>: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/>
                  <a:t>①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/>
                  <a:t>②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/>
                  <a:t>③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/>
                  <a:t>④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200" dirty="0"/>
                  <a:t>답</a:t>
                </a:r>
                <a:r>
                  <a:rPr lang="en-US" altLang="ko-KR" sz="1200" dirty="0"/>
                  <a:t>: ③ / </a:t>
                </a:r>
                <a:r>
                  <a:rPr lang="ko-KR" altLang="en-US" sz="1200" dirty="0"/>
                  <a:t>점수</a:t>
                </a:r>
                <a:r>
                  <a:rPr lang="en-US" altLang="ko-KR" sz="1200" dirty="0"/>
                  <a:t>(4</a:t>
                </a:r>
                <a:r>
                  <a:rPr lang="ko-KR" altLang="en-US" sz="1200" dirty="0"/>
                  <a:t>점</a:t>
                </a:r>
                <a:r>
                  <a:rPr lang="en-US" altLang="ko-KR" sz="1200" dirty="0"/>
                  <a:t>)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600" dirty="0"/>
              </a:p>
              <a:p>
                <a:endParaRPr lang="en-US" altLang="ko-KR" dirty="0"/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6A4B97C1-140D-4C49-BE4D-069B6DD1E095}"/>
                  </a:ext>
                </a:extLst>
              </p:cNvPr>
              <p:cNvGrpSpPr/>
              <p:nvPr/>
            </p:nvGrpSpPr>
            <p:grpSpPr>
              <a:xfrm>
                <a:off x="2829513" y="2551099"/>
                <a:ext cx="819428" cy="819428"/>
                <a:chOff x="10593334" y="1801271"/>
                <a:chExt cx="819428" cy="819428"/>
              </a:xfrm>
            </p:grpSpPr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47F6A165-4DDD-46FF-A656-73766235EC15}"/>
                    </a:ext>
                  </a:extLst>
                </p:cNvPr>
                <p:cNvSpPr/>
                <p:nvPr/>
              </p:nvSpPr>
              <p:spPr>
                <a:xfrm>
                  <a:off x="10593334" y="1801271"/>
                  <a:ext cx="819428" cy="819428"/>
                </a:xfrm>
                <a:prstGeom prst="rect">
                  <a:avLst/>
                </a:prstGeom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6" name="그래픽 15" descr="카메라">
                  <a:extLst>
                    <a:ext uri="{FF2B5EF4-FFF2-40B4-BE49-F238E27FC236}">
                      <a16:creationId xmlns:a16="http://schemas.microsoft.com/office/drawing/2014/main" id="{4DBC8A5E-12D4-4221-9AB4-58FB792F8D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728627" y="1920917"/>
                  <a:ext cx="548842" cy="548842"/>
                </a:xfrm>
                <a:prstGeom prst="rect">
                  <a:avLst/>
                </a:prstGeom>
              </p:spPr>
            </p:pic>
          </p:grpSp>
        </p:grp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F6D15A87-7BC1-41A6-ACB4-A7BB1FD65DC7}"/>
                </a:ext>
              </a:extLst>
            </p:cNvPr>
            <p:cNvSpPr/>
            <p:nvPr/>
          </p:nvSpPr>
          <p:spPr>
            <a:xfrm>
              <a:off x="4333527" y="2653131"/>
              <a:ext cx="1189665" cy="4020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확 인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A94CC762-D22C-4ADF-8995-AEDB808A4897}"/>
              </a:ext>
            </a:extLst>
          </p:cNvPr>
          <p:cNvGrpSpPr/>
          <p:nvPr/>
        </p:nvGrpSpPr>
        <p:grpSpPr>
          <a:xfrm>
            <a:off x="4638157" y="273689"/>
            <a:ext cx="2494312" cy="2907075"/>
            <a:chOff x="6787113" y="273620"/>
            <a:chExt cx="2494312" cy="290707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6EBA0ED5-AA8D-437B-921F-021596F33725}"/>
                </a:ext>
              </a:extLst>
            </p:cNvPr>
            <p:cNvGrpSpPr/>
            <p:nvPr/>
          </p:nvGrpSpPr>
          <p:grpSpPr>
            <a:xfrm>
              <a:off x="6787113" y="273620"/>
              <a:ext cx="2494312" cy="2907075"/>
              <a:chOff x="1238120" y="2050478"/>
              <a:chExt cx="2494312" cy="2907075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F8979C0F-506B-4A0C-9863-53940FF65348}"/>
                  </a:ext>
                </a:extLst>
              </p:cNvPr>
              <p:cNvSpPr/>
              <p:nvPr/>
            </p:nvSpPr>
            <p:spPr>
              <a:xfrm>
                <a:off x="1238120" y="2050478"/>
                <a:ext cx="2494312" cy="2907075"/>
              </a:xfrm>
              <a:prstGeom prst="rect">
                <a:avLst/>
              </a:prstGeom>
              <a:ln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dirty="0"/>
                  <a:t>주관식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퀴즈</a:t>
                </a:r>
                <a:endParaRPr lang="en-US" altLang="ko-KR" dirty="0"/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/>
                  <a:t>Title: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200" dirty="0"/>
                  <a:t>내용</a:t>
                </a:r>
                <a:r>
                  <a:rPr lang="en-US" altLang="ko-KR" sz="1200" dirty="0"/>
                  <a:t>: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r>
                  <a:rPr lang="ko-KR" altLang="en-US" sz="1200" dirty="0"/>
                  <a:t>답</a:t>
                </a:r>
                <a:r>
                  <a:rPr lang="en-US" altLang="ko-KR" sz="1200" dirty="0"/>
                  <a:t>:        / </a:t>
                </a:r>
                <a:r>
                  <a:rPr lang="ko-KR" altLang="en-US" sz="1200" dirty="0"/>
                  <a:t>점수</a:t>
                </a:r>
                <a:r>
                  <a:rPr lang="en-US" altLang="ko-KR" sz="1200" dirty="0"/>
                  <a:t>(4</a:t>
                </a:r>
                <a:r>
                  <a:rPr lang="ko-KR" altLang="en-US" sz="1200" dirty="0"/>
                  <a:t>점</a:t>
                </a:r>
                <a:r>
                  <a:rPr lang="en-US" altLang="ko-KR" sz="1200" dirty="0"/>
                  <a:t>)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600" dirty="0"/>
              </a:p>
              <a:p>
                <a:endParaRPr lang="en-US" altLang="ko-KR" dirty="0"/>
              </a:p>
            </p:txBody>
          </p: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4230854E-BC6A-451A-BD7B-78A4A6A143FB}"/>
                  </a:ext>
                </a:extLst>
              </p:cNvPr>
              <p:cNvGrpSpPr/>
              <p:nvPr/>
            </p:nvGrpSpPr>
            <p:grpSpPr>
              <a:xfrm>
                <a:off x="2829513" y="2551099"/>
                <a:ext cx="819428" cy="819428"/>
                <a:chOff x="10593334" y="1801271"/>
                <a:chExt cx="819428" cy="819428"/>
              </a:xfrm>
            </p:grpSpPr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EB8EE53F-14B8-4DB3-87E9-C78D99C71A31}"/>
                    </a:ext>
                  </a:extLst>
                </p:cNvPr>
                <p:cNvSpPr/>
                <p:nvPr/>
              </p:nvSpPr>
              <p:spPr>
                <a:xfrm>
                  <a:off x="10593334" y="1801271"/>
                  <a:ext cx="819428" cy="819428"/>
                </a:xfrm>
                <a:prstGeom prst="rect">
                  <a:avLst/>
                </a:prstGeom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22" name="그래픽 21" descr="카메라">
                  <a:extLst>
                    <a:ext uri="{FF2B5EF4-FFF2-40B4-BE49-F238E27FC236}">
                      <a16:creationId xmlns:a16="http://schemas.microsoft.com/office/drawing/2014/main" id="{B724B84E-46E8-4E67-822C-0AF027449D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728627" y="1920917"/>
                  <a:ext cx="548842" cy="548842"/>
                </a:xfrm>
                <a:prstGeom prst="rect">
                  <a:avLst/>
                </a:prstGeom>
              </p:spPr>
            </p:pic>
          </p:grp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54B5F61D-265C-4677-A81A-63996E4900D7}"/>
                </a:ext>
              </a:extLst>
            </p:cNvPr>
            <p:cNvSpPr/>
            <p:nvPr/>
          </p:nvSpPr>
          <p:spPr>
            <a:xfrm>
              <a:off x="7439436" y="2653131"/>
              <a:ext cx="1189665" cy="4020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확 인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7C5BE4A-0A70-44B4-8816-2CBEA3F3CA56}"/>
              </a:ext>
            </a:extLst>
          </p:cNvPr>
          <p:cNvGrpSpPr/>
          <p:nvPr/>
        </p:nvGrpSpPr>
        <p:grpSpPr>
          <a:xfrm>
            <a:off x="659768" y="2724388"/>
            <a:ext cx="2494312" cy="2907075"/>
            <a:chOff x="659769" y="3677306"/>
            <a:chExt cx="2494312" cy="2907075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A15EA46D-D5A1-4DF1-A0B6-D82851AEA126}"/>
                </a:ext>
              </a:extLst>
            </p:cNvPr>
            <p:cNvGrpSpPr/>
            <p:nvPr/>
          </p:nvGrpSpPr>
          <p:grpSpPr>
            <a:xfrm>
              <a:off x="659769" y="3677306"/>
              <a:ext cx="2494312" cy="2907075"/>
              <a:chOff x="1238120" y="2050478"/>
              <a:chExt cx="2494312" cy="2907075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E8B4C5B7-8F8F-4DFC-9758-23D904A14487}"/>
                  </a:ext>
                </a:extLst>
              </p:cNvPr>
              <p:cNvSpPr/>
              <p:nvPr/>
            </p:nvSpPr>
            <p:spPr>
              <a:xfrm>
                <a:off x="1238120" y="2050478"/>
                <a:ext cx="2494312" cy="2907075"/>
              </a:xfrm>
              <a:prstGeom prst="rect">
                <a:avLst/>
              </a:prstGeom>
              <a:ln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dirty="0"/>
                  <a:t>Head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/>
                  <a:t>Title: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200" dirty="0"/>
                  <a:t>내용</a:t>
                </a:r>
                <a:r>
                  <a:rPr lang="en-US" altLang="ko-KR" sz="1200" dirty="0"/>
                  <a:t>: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600" dirty="0"/>
              </a:p>
              <a:p>
                <a:endParaRPr lang="en-US" altLang="ko-KR" dirty="0"/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628DD693-295E-44FC-A892-2B0735A501FE}"/>
                  </a:ext>
                </a:extLst>
              </p:cNvPr>
              <p:cNvGrpSpPr/>
              <p:nvPr/>
            </p:nvGrpSpPr>
            <p:grpSpPr>
              <a:xfrm>
                <a:off x="2829513" y="2551099"/>
                <a:ext cx="819428" cy="819428"/>
                <a:chOff x="10593334" y="1801271"/>
                <a:chExt cx="819428" cy="819428"/>
              </a:xfrm>
            </p:grpSpPr>
            <p:sp>
              <p:nvSpPr>
                <p:cNvPr id="33" name="직사각형 32">
                  <a:extLst>
                    <a:ext uri="{FF2B5EF4-FFF2-40B4-BE49-F238E27FC236}">
                      <a16:creationId xmlns:a16="http://schemas.microsoft.com/office/drawing/2014/main" id="{078B1E5C-D064-4B4D-B03A-08646C97F6D7}"/>
                    </a:ext>
                  </a:extLst>
                </p:cNvPr>
                <p:cNvSpPr/>
                <p:nvPr/>
              </p:nvSpPr>
              <p:spPr>
                <a:xfrm>
                  <a:off x="10593334" y="1801271"/>
                  <a:ext cx="819428" cy="819428"/>
                </a:xfrm>
                <a:prstGeom prst="rect">
                  <a:avLst/>
                </a:prstGeom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34" name="그래픽 33" descr="카메라">
                  <a:extLst>
                    <a:ext uri="{FF2B5EF4-FFF2-40B4-BE49-F238E27FC236}">
                      <a16:creationId xmlns:a16="http://schemas.microsoft.com/office/drawing/2014/main" id="{40FE30C9-AB81-4FD3-9625-27FC86BB0B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728627" y="1920917"/>
                  <a:ext cx="548842" cy="548842"/>
                </a:xfrm>
                <a:prstGeom prst="rect">
                  <a:avLst/>
                </a:prstGeom>
              </p:spPr>
            </p:pic>
          </p:grpSp>
        </p:grp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864B8692-FC8C-4594-83CC-C8667306272C}"/>
                </a:ext>
              </a:extLst>
            </p:cNvPr>
            <p:cNvSpPr/>
            <p:nvPr/>
          </p:nvSpPr>
          <p:spPr>
            <a:xfrm>
              <a:off x="1312092" y="6056817"/>
              <a:ext cx="1189665" cy="4020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확 인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3D0784-10D5-4C85-A118-DF8F7C35EE86}"/>
              </a:ext>
            </a:extLst>
          </p:cNvPr>
          <p:cNvGrpSpPr/>
          <p:nvPr/>
        </p:nvGrpSpPr>
        <p:grpSpPr>
          <a:xfrm>
            <a:off x="2660875" y="2723945"/>
            <a:ext cx="2494312" cy="2907075"/>
            <a:chOff x="3681203" y="3677305"/>
            <a:chExt cx="2494312" cy="2907075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E42D369B-C8B5-40C4-B877-D86B435A01CF}"/>
                </a:ext>
              </a:extLst>
            </p:cNvPr>
            <p:cNvGrpSpPr/>
            <p:nvPr/>
          </p:nvGrpSpPr>
          <p:grpSpPr>
            <a:xfrm>
              <a:off x="3681203" y="3677305"/>
              <a:ext cx="2494312" cy="2907075"/>
              <a:chOff x="1238120" y="2050478"/>
              <a:chExt cx="2494312" cy="2907075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6913530F-F012-4FAF-AE02-F3CE63845A8A}"/>
                  </a:ext>
                </a:extLst>
              </p:cNvPr>
              <p:cNvSpPr/>
              <p:nvPr/>
            </p:nvSpPr>
            <p:spPr>
              <a:xfrm>
                <a:off x="1238120" y="2050478"/>
                <a:ext cx="2494312" cy="2907075"/>
              </a:xfrm>
              <a:prstGeom prst="rect">
                <a:avLst/>
              </a:prstGeom>
              <a:ln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dirty="0"/>
                  <a:t>Body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/>
                  <a:t>Before: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200" dirty="0"/>
                  <a:t>내용</a:t>
                </a:r>
                <a:r>
                  <a:rPr lang="en-US" altLang="ko-KR" sz="1200" dirty="0"/>
                  <a:t>: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200" dirty="0"/>
              </a:p>
              <a:p>
                <a:pPr>
                  <a:lnSpc>
                    <a:spcPct val="150000"/>
                  </a:lnSpc>
                </a:pPr>
                <a:endParaRPr lang="en-US" altLang="ko-KR" sz="1600" dirty="0"/>
              </a:p>
              <a:p>
                <a:endParaRPr lang="en-US" altLang="ko-KR" dirty="0"/>
              </a:p>
            </p:txBody>
          </p: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773A2833-F0CD-4775-969E-D50302F8AD1B}"/>
                  </a:ext>
                </a:extLst>
              </p:cNvPr>
              <p:cNvGrpSpPr/>
              <p:nvPr/>
            </p:nvGrpSpPr>
            <p:grpSpPr>
              <a:xfrm>
                <a:off x="2829513" y="2551099"/>
                <a:ext cx="819428" cy="819428"/>
                <a:chOff x="10593334" y="1801271"/>
                <a:chExt cx="819428" cy="819428"/>
              </a:xfrm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CA98B3D3-C567-4FE9-B957-7FBC1D22A2E7}"/>
                    </a:ext>
                  </a:extLst>
                </p:cNvPr>
                <p:cNvSpPr/>
                <p:nvPr/>
              </p:nvSpPr>
              <p:spPr>
                <a:xfrm>
                  <a:off x="10593334" y="1801271"/>
                  <a:ext cx="819428" cy="819428"/>
                </a:xfrm>
                <a:prstGeom prst="rect">
                  <a:avLst/>
                </a:prstGeom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40" name="그래픽 39" descr="카메라">
                  <a:extLst>
                    <a:ext uri="{FF2B5EF4-FFF2-40B4-BE49-F238E27FC236}">
                      <a16:creationId xmlns:a16="http://schemas.microsoft.com/office/drawing/2014/main" id="{FB7F94CE-D1EF-4B18-AFF5-3AE09F6F55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728627" y="1920917"/>
                  <a:ext cx="548842" cy="548842"/>
                </a:xfrm>
                <a:prstGeom prst="rect">
                  <a:avLst/>
                </a:prstGeom>
              </p:spPr>
            </p:pic>
          </p:grpSp>
        </p:grp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FBDA8A38-4212-4525-989C-15DF7963FD9B}"/>
                </a:ext>
              </a:extLst>
            </p:cNvPr>
            <p:cNvSpPr/>
            <p:nvPr/>
          </p:nvSpPr>
          <p:spPr>
            <a:xfrm>
              <a:off x="4333527" y="6047294"/>
              <a:ext cx="1189665" cy="4020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확 인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3495D30-FBF5-4482-878D-3EB5DA97350B}"/>
              </a:ext>
            </a:extLst>
          </p:cNvPr>
          <p:cNvGrpSpPr/>
          <p:nvPr/>
        </p:nvGrpSpPr>
        <p:grpSpPr>
          <a:xfrm>
            <a:off x="4638157" y="2723502"/>
            <a:ext cx="2494312" cy="2907075"/>
            <a:chOff x="6787113" y="3677305"/>
            <a:chExt cx="2494312" cy="2907075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7C5F7F37-8F99-4B29-B24E-39DAEA5B5B23}"/>
                </a:ext>
              </a:extLst>
            </p:cNvPr>
            <p:cNvSpPr/>
            <p:nvPr/>
          </p:nvSpPr>
          <p:spPr>
            <a:xfrm>
              <a:off x="6787113" y="3677305"/>
              <a:ext cx="2494312" cy="2907075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algn="ctr">
                <a:lnSpc>
                  <a:spcPct val="150000"/>
                </a:lnSpc>
              </a:pPr>
              <a:r>
                <a:rPr lang="en-US" altLang="ko-KR" dirty="0"/>
                <a:t>Tail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200" dirty="0"/>
                <a:t>선택</a:t>
              </a:r>
              <a:r>
                <a:rPr lang="en-US" altLang="ko-KR" sz="1200" dirty="0"/>
                <a:t>:</a:t>
              </a:r>
            </a:p>
            <a:p>
              <a:pPr>
                <a:lnSpc>
                  <a:spcPct val="150000"/>
                </a:lnSpc>
              </a:pPr>
              <a:endParaRPr lang="en-US" altLang="ko-KR" sz="1200" dirty="0"/>
            </a:p>
            <a:p>
              <a:pPr>
                <a:lnSpc>
                  <a:spcPct val="150000"/>
                </a:lnSpc>
              </a:pPr>
              <a:endParaRPr lang="en-US" altLang="ko-KR" sz="1600" dirty="0"/>
            </a:p>
            <a:p>
              <a:endParaRPr lang="en-US" altLang="ko-KR" dirty="0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480CE1D4-6817-4C10-BED2-3FB72DA6DC6C}"/>
                </a:ext>
              </a:extLst>
            </p:cNvPr>
            <p:cNvSpPr/>
            <p:nvPr/>
          </p:nvSpPr>
          <p:spPr>
            <a:xfrm>
              <a:off x="7439437" y="6047294"/>
              <a:ext cx="1189665" cy="4020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/>
                <a:t>확 인</a:t>
              </a: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61C1B1F5-BAFF-4BE7-9E77-EFB8C371A102}"/>
                </a:ext>
              </a:extLst>
            </p:cNvPr>
            <p:cNvSpPr/>
            <p:nvPr/>
          </p:nvSpPr>
          <p:spPr>
            <a:xfrm>
              <a:off x="7323589" y="4177926"/>
              <a:ext cx="1739052" cy="201127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순서도: 병합 54">
              <a:extLst>
                <a:ext uri="{FF2B5EF4-FFF2-40B4-BE49-F238E27FC236}">
                  <a16:creationId xmlns:a16="http://schemas.microsoft.com/office/drawing/2014/main" id="{517ACBC8-C507-499E-98CC-8C01A8C1B6C4}"/>
                </a:ext>
              </a:extLst>
            </p:cNvPr>
            <p:cNvSpPr/>
            <p:nvPr/>
          </p:nvSpPr>
          <p:spPr>
            <a:xfrm>
              <a:off x="8874513" y="4231423"/>
              <a:ext cx="110096" cy="77153"/>
            </a:xfrm>
            <a:prstGeom prst="flowChartMerg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6967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3DB321AE-9ECF-4939-97F3-C8074D82CD8D}"/>
              </a:ext>
            </a:extLst>
          </p:cNvPr>
          <p:cNvGrpSpPr/>
          <p:nvPr/>
        </p:nvGrpSpPr>
        <p:grpSpPr>
          <a:xfrm>
            <a:off x="6539" y="0"/>
            <a:ext cx="2494312" cy="4232303"/>
            <a:chOff x="1253618" y="2050478"/>
            <a:chExt cx="2494312" cy="463587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5B0F92F-421C-493F-80DB-BE5346B4D9EC}"/>
                </a:ext>
              </a:extLst>
            </p:cNvPr>
            <p:cNvSpPr/>
            <p:nvPr/>
          </p:nvSpPr>
          <p:spPr>
            <a:xfrm>
              <a:off x="1253618" y="2050478"/>
              <a:ext cx="2494312" cy="4635870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O,X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퀴즈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56CDBEC-06FC-41CE-B0A9-83F88E9EB57D}"/>
                </a:ext>
              </a:extLst>
            </p:cNvPr>
            <p:cNvGrpSpPr/>
            <p:nvPr/>
          </p:nvGrpSpPr>
          <p:grpSpPr>
            <a:xfrm>
              <a:off x="1374860" y="2572549"/>
              <a:ext cx="2208135" cy="1370992"/>
              <a:chOff x="9138681" y="1822721"/>
              <a:chExt cx="2208135" cy="1370992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C855777-3AE5-4ED1-8A36-F1206F060908}"/>
                  </a:ext>
                </a:extLst>
              </p:cNvPr>
              <p:cNvSpPr/>
              <p:nvPr/>
            </p:nvSpPr>
            <p:spPr>
              <a:xfrm>
                <a:off x="9138681" y="1822721"/>
                <a:ext cx="2208135" cy="1370992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pic>
            <p:nvPicPr>
              <p:cNvPr id="8" name="그래픽 7" descr="카메라">
                <a:extLst>
                  <a:ext uri="{FF2B5EF4-FFF2-40B4-BE49-F238E27FC236}">
                    <a16:creationId xmlns:a16="http://schemas.microsoft.com/office/drawing/2014/main" id="{AB4BE199-7A6E-4835-9337-E85AC17573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968327" y="2233796"/>
                <a:ext cx="548842" cy="548842"/>
              </a:xfrm>
              <a:prstGeom prst="rect">
                <a:avLst/>
              </a:prstGeom>
            </p:spPr>
          </p:pic>
        </p:grp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F2AC33B6-927E-4FB2-A548-9EE0EA791B1D}"/>
              </a:ext>
            </a:extLst>
          </p:cNvPr>
          <p:cNvSpPr>
            <a:spLocks noChangeAspect="1"/>
          </p:cNvSpPr>
          <p:nvPr/>
        </p:nvSpPr>
        <p:spPr>
          <a:xfrm>
            <a:off x="6539" y="1852076"/>
            <a:ext cx="2498400" cy="1781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Title: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4EE237B-83F2-4950-BCE8-5D8B7034A038}"/>
              </a:ext>
            </a:extLst>
          </p:cNvPr>
          <p:cNvSpPr>
            <a:spLocks/>
          </p:cNvSpPr>
          <p:nvPr/>
        </p:nvSpPr>
        <p:spPr>
          <a:xfrm>
            <a:off x="89139" y="2126279"/>
            <a:ext cx="2340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C14E873-6FBB-419D-B5E5-190FB84FB8A4}"/>
              </a:ext>
            </a:extLst>
          </p:cNvPr>
          <p:cNvSpPr>
            <a:spLocks noChangeAspect="1"/>
          </p:cNvSpPr>
          <p:nvPr/>
        </p:nvSpPr>
        <p:spPr>
          <a:xfrm>
            <a:off x="6538" y="2406194"/>
            <a:ext cx="2498400" cy="1781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문제 내용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D61363B-0630-4033-A38C-478495E87845}"/>
              </a:ext>
            </a:extLst>
          </p:cNvPr>
          <p:cNvSpPr>
            <a:spLocks/>
          </p:cNvSpPr>
          <p:nvPr/>
        </p:nvSpPr>
        <p:spPr>
          <a:xfrm>
            <a:off x="87326" y="2680397"/>
            <a:ext cx="2340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143FF5-6597-4678-A87C-FFAC9A765DB5}"/>
              </a:ext>
            </a:extLst>
          </p:cNvPr>
          <p:cNvSpPr>
            <a:spLocks noChangeAspect="1"/>
          </p:cNvSpPr>
          <p:nvPr/>
        </p:nvSpPr>
        <p:spPr>
          <a:xfrm>
            <a:off x="0" y="2954032"/>
            <a:ext cx="2498400" cy="1781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점수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A27B32-2F2E-4CD4-BFB8-F8554876E789}"/>
              </a:ext>
            </a:extLst>
          </p:cNvPr>
          <p:cNvSpPr>
            <a:spLocks/>
          </p:cNvSpPr>
          <p:nvPr/>
        </p:nvSpPr>
        <p:spPr>
          <a:xfrm>
            <a:off x="84422" y="3234278"/>
            <a:ext cx="2340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311B8D0-3D88-45C2-BE4A-BA76AFB8A5B3}"/>
              </a:ext>
            </a:extLst>
          </p:cNvPr>
          <p:cNvSpPr>
            <a:spLocks noChangeAspect="1"/>
          </p:cNvSpPr>
          <p:nvPr/>
        </p:nvSpPr>
        <p:spPr>
          <a:xfrm>
            <a:off x="2591" y="3508481"/>
            <a:ext cx="2498400" cy="1781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답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E7A6310-3C7F-4AB2-8C4D-71C1266E4A36}"/>
              </a:ext>
            </a:extLst>
          </p:cNvPr>
          <p:cNvSpPr/>
          <p:nvPr/>
        </p:nvSpPr>
        <p:spPr>
          <a:xfrm>
            <a:off x="97555" y="3790581"/>
            <a:ext cx="984575" cy="353963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O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FDE2CE3-6024-4256-B08C-4B3D6639018F}"/>
              </a:ext>
            </a:extLst>
          </p:cNvPr>
          <p:cNvSpPr/>
          <p:nvPr/>
        </p:nvSpPr>
        <p:spPr>
          <a:xfrm>
            <a:off x="1397955" y="3791133"/>
            <a:ext cx="984575" cy="35688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X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813241B-21BF-45E4-8992-EDD188318E42}"/>
              </a:ext>
            </a:extLst>
          </p:cNvPr>
          <p:cNvGrpSpPr/>
          <p:nvPr/>
        </p:nvGrpSpPr>
        <p:grpSpPr>
          <a:xfrm>
            <a:off x="2530063" y="552"/>
            <a:ext cx="2494312" cy="4232303"/>
            <a:chOff x="1253618" y="2050478"/>
            <a:chExt cx="2494312" cy="4635870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5B5C175-ED54-4567-AD93-3B8EBE887EBB}"/>
                </a:ext>
              </a:extLst>
            </p:cNvPr>
            <p:cNvSpPr/>
            <p:nvPr/>
          </p:nvSpPr>
          <p:spPr>
            <a:xfrm>
              <a:off x="1253618" y="2050478"/>
              <a:ext cx="2494312" cy="4635870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객관식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퀴즈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5B69C878-D537-4CE2-8458-558CBEAE6213}"/>
                </a:ext>
              </a:extLst>
            </p:cNvPr>
            <p:cNvGrpSpPr/>
            <p:nvPr/>
          </p:nvGrpSpPr>
          <p:grpSpPr>
            <a:xfrm>
              <a:off x="1374860" y="2572549"/>
              <a:ext cx="2208135" cy="1370992"/>
              <a:chOff x="9138681" y="1822721"/>
              <a:chExt cx="2208135" cy="1370992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77A93BFD-4FD3-4AEF-8ED5-FADA14373743}"/>
                  </a:ext>
                </a:extLst>
              </p:cNvPr>
              <p:cNvSpPr/>
              <p:nvPr/>
            </p:nvSpPr>
            <p:spPr>
              <a:xfrm>
                <a:off x="9138681" y="1822721"/>
                <a:ext cx="2208135" cy="1370992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pic>
            <p:nvPicPr>
              <p:cNvPr id="22" name="그래픽 21" descr="카메라">
                <a:extLst>
                  <a:ext uri="{FF2B5EF4-FFF2-40B4-BE49-F238E27FC236}">
                    <a16:creationId xmlns:a16="http://schemas.microsoft.com/office/drawing/2014/main" id="{70DC4FDF-1839-401C-8A03-3D306192B2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968327" y="2233796"/>
                <a:ext cx="548842" cy="548842"/>
              </a:xfrm>
              <a:prstGeom prst="rect">
                <a:avLst/>
              </a:prstGeom>
            </p:spPr>
          </p:pic>
        </p:grp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74A4D50-B651-46E9-B733-2379650EFA0A}"/>
              </a:ext>
            </a:extLst>
          </p:cNvPr>
          <p:cNvSpPr>
            <a:spLocks noChangeAspect="1"/>
          </p:cNvSpPr>
          <p:nvPr/>
        </p:nvSpPr>
        <p:spPr>
          <a:xfrm>
            <a:off x="2530063" y="1852629"/>
            <a:ext cx="2340000" cy="16685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Title: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F39BD83-8215-43B3-81FF-F86B87AB5ECC}"/>
              </a:ext>
            </a:extLst>
          </p:cNvPr>
          <p:cNvSpPr>
            <a:spLocks/>
          </p:cNvSpPr>
          <p:nvPr/>
        </p:nvSpPr>
        <p:spPr>
          <a:xfrm>
            <a:off x="2612663" y="2126831"/>
            <a:ext cx="2124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E33D997-DCCF-4F60-A0CF-BA24741FE39C}"/>
              </a:ext>
            </a:extLst>
          </p:cNvPr>
          <p:cNvSpPr>
            <a:spLocks noChangeAspect="1"/>
          </p:cNvSpPr>
          <p:nvPr/>
        </p:nvSpPr>
        <p:spPr>
          <a:xfrm>
            <a:off x="2530062" y="2406747"/>
            <a:ext cx="2340000" cy="16685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문제 내용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2A3EF52-18F2-4C6C-97DE-898034A88BF3}"/>
              </a:ext>
            </a:extLst>
          </p:cNvPr>
          <p:cNvSpPr>
            <a:spLocks/>
          </p:cNvSpPr>
          <p:nvPr/>
        </p:nvSpPr>
        <p:spPr>
          <a:xfrm>
            <a:off x="2610850" y="2680949"/>
            <a:ext cx="2124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007C726-2AB1-4D2D-B4E0-58BA31111E83}"/>
              </a:ext>
            </a:extLst>
          </p:cNvPr>
          <p:cNvSpPr>
            <a:spLocks noChangeAspect="1"/>
          </p:cNvSpPr>
          <p:nvPr/>
        </p:nvSpPr>
        <p:spPr>
          <a:xfrm>
            <a:off x="2523524" y="2954585"/>
            <a:ext cx="2340000" cy="16685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점수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4BB52A-EE42-49F5-A478-D5EB658BCBE9}"/>
              </a:ext>
            </a:extLst>
          </p:cNvPr>
          <p:cNvSpPr>
            <a:spLocks/>
          </p:cNvSpPr>
          <p:nvPr/>
        </p:nvSpPr>
        <p:spPr>
          <a:xfrm>
            <a:off x="2617885" y="3234830"/>
            <a:ext cx="2124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E7122F1-351F-4D99-BB86-D9BF4601DAD5}"/>
              </a:ext>
            </a:extLst>
          </p:cNvPr>
          <p:cNvSpPr>
            <a:spLocks noChangeAspect="1"/>
          </p:cNvSpPr>
          <p:nvPr/>
        </p:nvSpPr>
        <p:spPr>
          <a:xfrm>
            <a:off x="2526115" y="3509034"/>
            <a:ext cx="2340000" cy="16685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답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B565FAF9-6DC2-455B-8834-6FA70C647CF4}"/>
              </a:ext>
            </a:extLst>
          </p:cNvPr>
          <p:cNvSpPr/>
          <p:nvPr/>
        </p:nvSpPr>
        <p:spPr>
          <a:xfrm>
            <a:off x="2617885" y="3784758"/>
            <a:ext cx="984575" cy="35640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0D92503-91B1-45CB-99C3-7C04072B28D9}"/>
              </a:ext>
            </a:extLst>
          </p:cNvPr>
          <p:cNvSpPr/>
          <p:nvPr/>
        </p:nvSpPr>
        <p:spPr>
          <a:xfrm>
            <a:off x="3822816" y="3791133"/>
            <a:ext cx="984575" cy="35688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5985802-4BD0-4EBF-BBC0-DC871D9038EA}"/>
              </a:ext>
            </a:extLst>
          </p:cNvPr>
          <p:cNvSpPr>
            <a:spLocks noChangeAspect="1"/>
          </p:cNvSpPr>
          <p:nvPr/>
        </p:nvSpPr>
        <p:spPr>
          <a:xfrm rot="5400000" flipV="1">
            <a:off x="3107410" y="2298696"/>
            <a:ext cx="3696745" cy="934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6E033D0-710E-46D2-99BC-688E91A71875}"/>
              </a:ext>
            </a:extLst>
          </p:cNvPr>
          <p:cNvSpPr>
            <a:spLocks noChangeAspect="1"/>
          </p:cNvSpPr>
          <p:nvPr/>
        </p:nvSpPr>
        <p:spPr>
          <a:xfrm rot="5400000">
            <a:off x="3340171" y="2063282"/>
            <a:ext cx="3240000" cy="87663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4D9DE2E4-4509-416D-9B4F-9389945A290C}"/>
              </a:ext>
            </a:extLst>
          </p:cNvPr>
          <p:cNvGrpSpPr/>
          <p:nvPr/>
        </p:nvGrpSpPr>
        <p:grpSpPr>
          <a:xfrm>
            <a:off x="5042973" y="552"/>
            <a:ext cx="2494312" cy="4232303"/>
            <a:chOff x="1253618" y="2050478"/>
            <a:chExt cx="2494312" cy="463587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0AB439CF-9245-4DE8-B287-DAC754F13A4B}"/>
                </a:ext>
              </a:extLst>
            </p:cNvPr>
            <p:cNvSpPr/>
            <p:nvPr/>
          </p:nvSpPr>
          <p:spPr>
            <a:xfrm>
              <a:off x="1253618" y="2050478"/>
              <a:ext cx="2494312" cy="4635870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주관식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퀴즈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0DBE66E3-36DE-400F-ACB2-0EE078CB0A76}"/>
                </a:ext>
              </a:extLst>
            </p:cNvPr>
            <p:cNvGrpSpPr/>
            <p:nvPr/>
          </p:nvGrpSpPr>
          <p:grpSpPr>
            <a:xfrm>
              <a:off x="1374860" y="2572549"/>
              <a:ext cx="2208135" cy="1370992"/>
              <a:chOff x="9138681" y="1822721"/>
              <a:chExt cx="2208135" cy="1370992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792C843B-48F2-4FAF-B1A9-33A1F2272B20}"/>
                  </a:ext>
                </a:extLst>
              </p:cNvPr>
              <p:cNvSpPr/>
              <p:nvPr/>
            </p:nvSpPr>
            <p:spPr>
              <a:xfrm>
                <a:off x="9138681" y="1822721"/>
                <a:ext cx="2208135" cy="1370992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pic>
            <p:nvPicPr>
              <p:cNvPr id="38" name="그래픽 37" descr="카메라">
                <a:extLst>
                  <a:ext uri="{FF2B5EF4-FFF2-40B4-BE49-F238E27FC236}">
                    <a16:creationId xmlns:a16="http://schemas.microsoft.com/office/drawing/2014/main" id="{5202FBD2-4F5F-4F5A-BA83-A357C97E91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968327" y="2233796"/>
                <a:ext cx="548842" cy="548842"/>
              </a:xfrm>
              <a:prstGeom prst="rect">
                <a:avLst/>
              </a:prstGeom>
            </p:spPr>
          </p:pic>
        </p:grp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016C284-C1D8-4F54-B8FE-B6FB8DE7111A}"/>
              </a:ext>
            </a:extLst>
          </p:cNvPr>
          <p:cNvSpPr>
            <a:spLocks noChangeAspect="1"/>
          </p:cNvSpPr>
          <p:nvPr/>
        </p:nvSpPr>
        <p:spPr>
          <a:xfrm>
            <a:off x="5042973" y="1852628"/>
            <a:ext cx="2498400" cy="178146"/>
          </a:xfrm>
          <a:prstGeom prst="rect">
            <a:avLst/>
          </a:prstGeom>
          <a:solidFill>
            <a:srgbClr val="E7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Title: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C48E6A4-0E77-4E47-AC54-8C5724768DCB}"/>
              </a:ext>
            </a:extLst>
          </p:cNvPr>
          <p:cNvSpPr>
            <a:spLocks/>
          </p:cNvSpPr>
          <p:nvPr/>
        </p:nvSpPr>
        <p:spPr>
          <a:xfrm>
            <a:off x="5125573" y="2126831"/>
            <a:ext cx="2340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B5C51E7-8C62-4629-9DBF-9ABF6FE0EE9B}"/>
              </a:ext>
            </a:extLst>
          </p:cNvPr>
          <p:cNvSpPr>
            <a:spLocks noChangeAspect="1"/>
          </p:cNvSpPr>
          <p:nvPr/>
        </p:nvSpPr>
        <p:spPr>
          <a:xfrm>
            <a:off x="5042972" y="2406746"/>
            <a:ext cx="2498400" cy="1781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문제 내용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8E2A304-AB8D-464E-9B6C-B43E7F8B4288}"/>
              </a:ext>
            </a:extLst>
          </p:cNvPr>
          <p:cNvSpPr>
            <a:spLocks/>
          </p:cNvSpPr>
          <p:nvPr/>
        </p:nvSpPr>
        <p:spPr>
          <a:xfrm>
            <a:off x="5123760" y="2680949"/>
            <a:ext cx="2340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3220D22-FDC4-46A2-AA4C-742379E12D25}"/>
              </a:ext>
            </a:extLst>
          </p:cNvPr>
          <p:cNvSpPr>
            <a:spLocks noChangeAspect="1"/>
          </p:cNvSpPr>
          <p:nvPr/>
        </p:nvSpPr>
        <p:spPr>
          <a:xfrm>
            <a:off x="5035938" y="2954584"/>
            <a:ext cx="2498400" cy="1781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점수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6A8488F8-F69E-496C-AF12-2B42996C44C3}"/>
              </a:ext>
            </a:extLst>
          </p:cNvPr>
          <p:cNvSpPr>
            <a:spLocks/>
          </p:cNvSpPr>
          <p:nvPr/>
        </p:nvSpPr>
        <p:spPr>
          <a:xfrm>
            <a:off x="5120856" y="3234830"/>
            <a:ext cx="2340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41E46FA-4145-4384-9FBE-D3E9C959FE62}"/>
              </a:ext>
            </a:extLst>
          </p:cNvPr>
          <p:cNvSpPr>
            <a:spLocks noChangeAspect="1"/>
          </p:cNvSpPr>
          <p:nvPr/>
        </p:nvSpPr>
        <p:spPr>
          <a:xfrm>
            <a:off x="5039025" y="3509033"/>
            <a:ext cx="2498400" cy="1781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답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55A1F64-91DB-4FC4-9CA0-DE4027B7AA60}"/>
              </a:ext>
            </a:extLst>
          </p:cNvPr>
          <p:cNvSpPr>
            <a:spLocks/>
          </p:cNvSpPr>
          <p:nvPr/>
        </p:nvSpPr>
        <p:spPr>
          <a:xfrm>
            <a:off x="5118160" y="3786850"/>
            <a:ext cx="2340000" cy="1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81DA504-C8C2-4D23-B409-5CBB84E2E8F2}"/>
              </a:ext>
            </a:extLst>
          </p:cNvPr>
          <p:cNvSpPr/>
          <p:nvPr/>
        </p:nvSpPr>
        <p:spPr>
          <a:xfrm>
            <a:off x="7579770" y="3661"/>
            <a:ext cx="2494312" cy="4232303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8CF5ABE2-5164-4A4B-80EF-610D6675002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3" t="21730" r="14495" b="26242"/>
          <a:stretch/>
        </p:blipFill>
        <p:spPr>
          <a:xfrm rot="5400000">
            <a:off x="6810072" y="955914"/>
            <a:ext cx="4065787" cy="24943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16E993C6-150E-439D-B39A-66385BCB8649}"/>
              </a:ext>
            </a:extLst>
          </p:cNvPr>
          <p:cNvSpPr/>
          <p:nvPr/>
        </p:nvSpPr>
        <p:spPr>
          <a:xfrm>
            <a:off x="7595812" y="-16593"/>
            <a:ext cx="2494312" cy="458341"/>
          </a:xfrm>
          <a:prstGeom prst="roundRect">
            <a:avLst>
              <a:gd name="adj" fmla="val 26062"/>
            </a:avLst>
          </a:prstGeom>
          <a:solidFill>
            <a:srgbClr val="E7E6E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1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퀴즈를 심고자 하는 위치를 찍어주세요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0" name="폭발: 8pt 49">
            <a:extLst>
              <a:ext uri="{FF2B5EF4-FFF2-40B4-BE49-F238E27FC236}">
                <a16:creationId xmlns:a16="http://schemas.microsoft.com/office/drawing/2014/main" id="{D466B437-AD22-4C4C-A95A-ACFCEF2110E4}"/>
              </a:ext>
            </a:extLst>
          </p:cNvPr>
          <p:cNvSpPr/>
          <p:nvPr/>
        </p:nvSpPr>
        <p:spPr>
          <a:xfrm>
            <a:off x="667985" y="3732193"/>
            <a:ext cx="474766" cy="474766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1" name="폭발: 8pt 50">
            <a:extLst>
              <a:ext uri="{FF2B5EF4-FFF2-40B4-BE49-F238E27FC236}">
                <a16:creationId xmlns:a16="http://schemas.microsoft.com/office/drawing/2014/main" id="{FBA40186-52D8-4B2F-9AE9-7919B59D40F8}"/>
              </a:ext>
            </a:extLst>
          </p:cNvPr>
          <p:cNvSpPr/>
          <p:nvPr/>
        </p:nvSpPr>
        <p:spPr>
          <a:xfrm>
            <a:off x="3194595" y="3740148"/>
            <a:ext cx="474766" cy="474766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00C36B5-069D-486B-BB55-997C6CC7D106}"/>
              </a:ext>
            </a:extLst>
          </p:cNvPr>
          <p:cNvGrpSpPr/>
          <p:nvPr/>
        </p:nvGrpSpPr>
        <p:grpSpPr>
          <a:xfrm>
            <a:off x="-121142" y="2585787"/>
            <a:ext cx="2494312" cy="4232303"/>
            <a:chOff x="1253618" y="2050478"/>
            <a:chExt cx="2494312" cy="4635870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FD2D2B0D-2419-403C-BFA3-BDD0752676C9}"/>
                </a:ext>
              </a:extLst>
            </p:cNvPr>
            <p:cNvSpPr/>
            <p:nvPr/>
          </p:nvSpPr>
          <p:spPr>
            <a:xfrm>
              <a:off x="1253618" y="2050478"/>
              <a:ext cx="2494312" cy="4635870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연계형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퀴즈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A12F70BC-1A0B-47D9-90CF-FC164EE98BE0}"/>
                </a:ext>
              </a:extLst>
            </p:cNvPr>
            <p:cNvGrpSpPr/>
            <p:nvPr/>
          </p:nvGrpSpPr>
          <p:grpSpPr>
            <a:xfrm>
              <a:off x="1374860" y="2572549"/>
              <a:ext cx="2208135" cy="1370992"/>
              <a:chOff x="9138681" y="1822721"/>
              <a:chExt cx="2208135" cy="1370992"/>
            </a:xfrm>
          </p:grpSpPr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3D70FE67-DB7B-4022-9B81-4EC19999A1B0}"/>
                  </a:ext>
                </a:extLst>
              </p:cNvPr>
              <p:cNvSpPr/>
              <p:nvPr/>
            </p:nvSpPr>
            <p:spPr>
              <a:xfrm>
                <a:off x="9138681" y="1822721"/>
                <a:ext cx="2208135" cy="1370992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pic>
            <p:nvPicPr>
              <p:cNvPr id="96" name="그래픽 95" descr="카메라">
                <a:extLst>
                  <a:ext uri="{FF2B5EF4-FFF2-40B4-BE49-F238E27FC236}">
                    <a16:creationId xmlns:a16="http://schemas.microsoft.com/office/drawing/2014/main" id="{4E7932B1-6ED7-43EA-8C22-68F5C4136D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968327" y="2058109"/>
                <a:ext cx="548842" cy="548842"/>
              </a:xfrm>
              <a:prstGeom prst="rect">
                <a:avLst/>
              </a:prstGeom>
            </p:spPr>
          </p:pic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F074026-97C2-4FB4-83EC-E7D2F275933D}"/>
              </a:ext>
            </a:extLst>
          </p:cNvPr>
          <p:cNvSpPr txBox="1"/>
          <p:nvPr/>
        </p:nvSpPr>
        <p:spPr>
          <a:xfrm>
            <a:off x="261473" y="3832815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시작 위치 사진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D2085E88-AD3B-4277-8D54-70AE89F3EE37}"/>
              </a:ext>
            </a:extLst>
          </p:cNvPr>
          <p:cNvSpPr/>
          <p:nvPr/>
        </p:nvSpPr>
        <p:spPr>
          <a:xfrm>
            <a:off x="64268" y="4488380"/>
            <a:ext cx="931052" cy="7184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OX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2C7F0B04-03FB-44C5-B7E2-D6B73EA0ECA6}"/>
              </a:ext>
            </a:extLst>
          </p:cNvPr>
          <p:cNvSpPr/>
          <p:nvPr/>
        </p:nvSpPr>
        <p:spPr>
          <a:xfrm>
            <a:off x="1277183" y="4488380"/>
            <a:ext cx="931052" cy="7184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객관식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7523C33D-4BAF-4DF3-87C1-D90AFB88FD04}"/>
              </a:ext>
            </a:extLst>
          </p:cNvPr>
          <p:cNvSpPr/>
          <p:nvPr/>
        </p:nvSpPr>
        <p:spPr>
          <a:xfrm>
            <a:off x="64268" y="5381168"/>
            <a:ext cx="921491" cy="7184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주관식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4994598E-65D2-42D2-83FA-3D60EE9E655A}"/>
              </a:ext>
            </a:extLst>
          </p:cNvPr>
          <p:cNvSpPr/>
          <p:nvPr/>
        </p:nvSpPr>
        <p:spPr>
          <a:xfrm>
            <a:off x="1277184" y="5381168"/>
            <a:ext cx="931051" cy="7184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지문</a:t>
            </a: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6AAC5605-1C76-41E1-A9EE-3A1F5362F561}"/>
              </a:ext>
            </a:extLst>
          </p:cNvPr>
          <p:cNvSpPr/>
          <p:nvPr/>
        </p:nvSpPr>
        <p:spPr>
          <a:xfrm>
            <a:off x="394127" y="6335767"/>
            <a:ext cx="1463774" cy="236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나가기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21ADC00E-B916-4DE1-B272-D35A62C60909}"/>
              </a:ext>
            </a:extLst>
          </p:cNvPr>
          <p:cNvGrpSpPr/>
          <p:nvPr/>
        </p:nvGrpSpPr>
        <p:grpSpPr>
          <a:xfrm>
            <a:off x="2402921" y="2583451"/>
            <a:ext cx="2494312" cy="4232303"/>
            <a:chOff x="1253618" y="2050478"/>
            <a:chExt cx="2494312" cy="4635870"/>
          </a:xfrm>
        </p:grpSpPr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F53CB26E-965F-4E8A-972C-82C20671E7B0}"/>
                </a:ext>
              </a:extLst>
            </p:cNvPr>
            <p:cNvSpPr/>
            <p:nvPr/>
          </p:nvSpPr>
          <p:spPr>
            <a:xfrm>
              <a:off x="1253618" y="2050478"/>
              <a:ext cx="2494312" cy="4635870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t" anchorCtr="0"/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연계형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퀴즈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EAC127CB-1A63-4E96-8DE8-1BF3D856E11C}"/>
                </a:ext>
              </a:extLst>
            </p:cNvPr>
            <p:cNvGrpSpPr/>
            <p:nvPr/>
          </p:nvGrpSpPr>
          <p:grpSpPr>
            <a:xfrm>
              <a:off x="1374860" y="2572549"/>
              <a:ext cx="2208135" cy="1370992"/>
              <a:chOff x="9138681" y="1822721"/>
              <a:chExt cx="2208135" cy="1370992"/>
            </a:xfrm>
          </p:grpSpPr>
          <p:sp>
            <p:nvSpPr>
              <p:cNvPr id="116" name="직사각형 115">
                <a:extLst>
                  <a:ext uri="{FF2B5EF4-FFF2-40B4-BE49-F238E27FC236}">
                    <a16:creationId xmlns:a16="http://schemas.microsoft.com/office/drawing/2014/main" id="{1F684227-37B5-41F2-99E0-EE5499A7B29F}"/>
                  </a:ext>
                </a:extLst>
              </p:cNvPr>
              <p:cNvSpPr/>
              <p:nvPr/>
            </p:nvSpPr>
            <p:spPr>
              <a:xfrm>
                <a:off x="9138681" y="1822721"/>
                <a:ext cx="2208135" cy="1370992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pic>
            <p:nvPicPr>
              <p:cNvPr id="118" name="그래픽 117" descr="카메라">
                <a:extLst>
                  <a:ext uri="{FF2B5EF4-FFF2-40B4-BE49-F238E27FC236}">
                    <a16:creationId xmlns:a16="http://schemas.microsoft.com/office/drawing/2014/main" id="{3444C5BA-0542-41D1-B5EC-0A42100F37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968327" y="2058109"/>
                <a:ext cx="548842" cy="548842"/>
              </a:xfrm>
              <a:prstGeom prst="rect">
                <a:avLst/>
              </a:prstGeom>
            </p:spPr>
          </p:pic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983EFE71-8BF6-449B-BB3A-F3139B95BDFB}"/>
              </a:ext>
            </a:extLst>
          </p:cNvPr>
          <p:cNvSpPr txBox="1"/>
          <p:nvPr/>
        </p:nvSpPr>
        <p:spPr>
          <a:xfrm>
            <a:off x="2785536" y="3830479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다음 위치 사진</a:t>
            </a: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E7099676-8956-4545-BD1B-552A81962C3B}"/>
              </a:ext>
            </a:extLst>
          </p:cNvPr>
          <p:cNvSpPr/>
          <p:nvPr/>
        </p:nvSpPr>
        <p:spPr>
          <a:xfrm>
            <a:off x="2588331" y="4486044"/>
            <a:ext cx="931052" cy="7184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OX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5AD3D551-D7EC-46CF-BD26-242CEBAF5250}"/>
              </a:ext>
            </a:extLst>
          </p:cNvPr>
          <p:cNvSpPr/>
          <p:nvPr/>
        </p:nvSpPr>
        <p:spPr>
          <a:xfrm>
            <a:off x="3801246" y="4486044"/>
            <a:ext cx="931052" cy="7184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객관식</a:t>
            </a: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251BCC2D-A96B-4C82-89F6-A061A5471E54}"/>
              </a:ext>
            </a:extLst>
          </p:cNvPr>
          <p:cNvSpPr/>
          <p:nvPr/>
        </p:nvSpPr>
        <p:spPr>
          <a:xfrm>
            <a:off x="2588331" y="5378832"/>
            <a:ext cx="921491" cy="7184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주관식</a:t>
            </a: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58CC9B59-3A04-4027-8E0C-07B05586B5E9}"/>
              </a:ext>
            </a:extLst>
          </p:cNvPr>
          <p:cNvSpPr/>
          <p:nvPr/>
        </p:nvSpPr>
        <p:spPr>
          <a:xfrm>
            <a:off x="3801247" y="5378832"/>
            <a:ext cx="931051" cy="71846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지문</a:t>
            </a: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78E729E0-BF24-4834-8D47-E69426AA21BD}"/>
              </a:ext>
            </a:extLst>
          </p:cNvPr>
          <p:cNvSpPr/>
          <p:nvPr/>
        </p:nvSpPr>
        <p:spPr>
          <a:xfrm>
            <a:off x="2918190" y="6333431"/>
            <a:ext cx="1463774" cy="236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나가기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FB4FA6A-BC9B-4D1B-9D4F-93D9261F3CAA}"/>
              </a:ext>
            </a:extLst>
          </p:cNvPr>
          <p:cNvSpPr/>
          <p:nvPr/>
        </p:nvSpPr>
        <p:spPr>
          <a:xfrm>
            <a:off x="7451642" y="2590808"/>
            <a:ext cx="2494312" cy="4232303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6" name="그림 85" descr="건물이(가) 표시된 사진&#10;&#10;자동 생성된 설명">
            <a:extLst>
              <a:ext uri="{FF2B5EF4-FFF2-40B4-BE49-F238E27FC236}">
                <a16:creationId xmlns:a16="http://schemas.microsoft.com/office/drawing/2014/main" id="{EBB0D90D-5D94-48DF-8E73-DDE10D5EB1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3" t="21730" r="14495" b="26242"/>
          <a:stretch/>
        </p:blipFill>
        <p:spPr>
          <a:xfrm rot="5400000">
            <a:off x="6681947" y="3530113"/>
            <a:ext cx="4065787" cy="24943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28" name="사각형: 둥근 모서리 127">
            <a:extLst>
              <a:ext uri="{FF2B5EF4-FFF2-40B4-BE49-F238E27FC236}">
                <a16:creationId xmlns:a16="http://schemas.microsoft.com/office/drawing/2014/main" id="{5D588089-2769-4393-9EC8-6773CB34215D}"/>
              </a:ext>
            </a:extLst>
          </p:cNvPr>
          <p:cNvSpPr/>
          <p:nvPr/>
        </p:nvSpPr>
        <p:spPr>
          <a:xfrm>
            <a:off x="7480939" y="2584110"/>
            <a:ext cx="2494312" cy="458341"/>
          </a:xfrm>
          <a:prstGeom prst="roundRect">
            <a:avLst>
              <a:gd name="adj" fmla="val 26062"/>
            </a:avLst>
          </a:prstGeom>
          <a:solidFill>
            <a:srgbClr val="E7E6E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시작지점을 찍어주세요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727E883E-E68A-4964-BA6B-0906C968ABC7}"/>
              </a:ext>
            </a:extLst>
          </p:cNvPr>
          <p:cNvSpPr/>
          <p:nvPr/>
        </p:nvSpPr>
        <p:spPr>
          <a:xfrm>
            <a:off x="9610362" y="2583097"/>
            <a:ext cx="2494312" cy="4232303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823BF4C3-6AD6-447A-9459-85B3A1243704}"/>
              </a:ext>
            </a:extLst>
          </p:cNvPr>
          <p:cNvSpPr/>
          <p:nvPr/>
        </p:nvSpPr>
        <p:spPr>
          <a:xfrm>
            <a:off x="4923199" y="2565636"/>
            <a:ext cx="2494312" cy="4232303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34" name="그림 133" descr="건물이(가) 표시된 사진&#10;&#10;자동 생성된 설명">
            <a:extLst>
              <a:ext uri="{FF2B5EF4-FFF2-40B4-BE49-F238E27FC236}">
                <a16:creationId xmlns:a16="http://schemas.microsoft.com/office/drawing/2014/main" id="{AB050865-184B-4F88-A01A-8F9B2EA902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3" t="21730" r="14495" b="26242"/>
          <a:stretch/>
        </p:blipFill>
        <p:spPr>
          <a:xfrm rot="5400000">
            <a:off x="4080369" y="3444758"/>
            <a:ext cx="4212049" cy="24943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36" name="사각형: 둥근 모서리 135">
            <a:extLst>
              <a:ext uri="{FF2B5EF4-FFF2-40B4-BE49-F238E27FC236}">
                <a16:creationId xmlns:a16="http://schemas.microsoft.com/office/drawing/2014/main" id="{B96EB252-BDEC-49AD-B4E4-9EFE68D60C4F}"/>
              </a:ext>
            </a:extLst>
          </p:cNvPr>
          <p:cNvSpPr/>
          <p:nvPr/>
        </p:nvSpPr>
        <p:spPr>
          <a:xfrm>
            <a:off x="5113518" y="3451440"/>
            <a:ext cx="2156460" cy="2865120"/>
          </a:xfrm>
          <a:prstGeom prst="roundRect">
            <a:avLst>
              <a:gd name="adj" fmla="val 4861"/>
            </a:avLst>
          </a:prstGeom>
          <a:solidFill>
            <a:schemeClr val="bg1">
              <a:lumMod val="85000"/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8" name="사각형: 둥근 모서리 137">
            <a:extLst>
              <a:ext uri="{FF2B5EF4-FFF2-40B4-BE49-F238E27FC236}">
                <a16:creationId xmlns:a16="http://schemas.microsoft.com/office/drawing/2014/main" id="{4EA37E28-0327-4A3E-A1E7-8C2D6D1FFBE7}"/>
              </a:ext>
            </a:extLst>
          </p:cNvPr>
          <p:cNvSpPr/>
          <p:nvPr/>
        </p:nvSpPr>
        <p:spPr>
          <a:xfrm>
            <a:off x="5264869" y="3650444"/>
            <a:ext cx="792480" cy="9180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캐릭터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0" name="사각형: 둥근 모서리 139">
            <a:extLst>
              <a:ext uri="{FF2B5EF4-FFF2-40B4-BE49-F238E27FC236}">
                <a16:creationId xmlns:a16="http://schemas.microsoft.com/office/drawing/2014/main" id="{F1F4E954-980E-4629-B7DB-92DDFC65B93C}"/>
              </a:ext>
            </a:extLst>
          </p:cNvPr>
          <p:cNvSpPr/>
          <p:nvPr/>
        </p:nvSpPr>
        <p:spPr>
          <a:xfrm>
            <a:off x="6317163" y="3650444"/>
            <a:ext cx="792480" cy="9180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캐릭터 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2" name="사각형: 둥근 모서리 141">
            <a:extLst>
              <a:ext uri="{FF2B5EF4-FFF2-40B4-BE49-F238E27FC236}">
                <a16:creationId xmlns:a16="http://schemas.microsoft.com/office/drawing/2014/main" id="{3B20AD39-9085-4F56-9991-D28F687494C9}"/>
              </a:ext>
            </a:extLst>
          </p:cNvPr>
          <p:cNvSpPr/>
          <p:nvPr/>
        </p:nvSpPr>
        <p:spPr>
          <a:xfrm>
            <a:off x="5264869" y="4770584"/>
            <a:ext cx="792480" cy="9180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캐릭터 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4" name="사각형: 둥근 모서리 143">
            <a:extLst>
              <a:ext uri="{FF2B5EF4-FFF2-40B4-BE49-F238E27FC236}">
                <a16:creationId xmlns:a16="http://schemas.microsoft.com/office/drawing/2014/main" id="{9C6AEF18-52DD-435D-A782-22DC7E48DA5F}"/>
              </a:ext>
            </a:extLst>
          </p:cNvPr>
          <p:cNvSpPr/>
          <p:nvPr/>
        </p:nvSpPr>
        <p:spPr>
          <a:xfrm>
            <a:off x="6317163" y="4778205"/>
            <a:ext cx="792480" cy="91803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캐릭터 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4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6" name="사각형: 둥근 모서리 145">
            <a:extLst>
              <a:ext uri="{FF2B5EF4-FFF2-40B4-BE49-F238E27FC236}">
                <a16:creationId xmlns:a16="http://schemas.microsoft.com/office/drawing/2014/main" id="{3091EF1B-2643-4DB0-94EA-5E817C6DDEDD}"/>
              </a:ext>
            </a:extLst>
          </p:cNvPr>
          <p:cNvSpPr/>
          <p:nvPr/>
        </p:nvSpPr>
        <p:spPr>
          <a:xfrm>
            <a:off x="5459861" y="5855542"/>
            <a:ext cx="1463774" cy="236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저장</a:t>
            </a:r>
          </a:p>
        </p:txBody>
      </p:sp>
      <p:sp>
        <p:nvSpPr>
          <p:cNvPr id="148" name="사각형: 둥근 모서리 147">
            <a:extLst>
              <a:ext uri="{FF2B5EF4-FFF2-40B4-BE49-F238E27FC236}">
                <a16:creationId xmlns:a16="http://schemas.microsoft.com/office/drawing/2014/main" id="{0E46124E-4A9E-4888-9270-8E5CD8469302}"/>
              </a:ext>
            </a:extLst>
          </p:cNvPr>
          <p:cNvSpPr/>
          <p:nvPr/>
        </p:nvSpPr>
        <p:spPr>
          <a:xfrm>
            <a:off x="4939237" y="2567552"/>
            <a:ext cx="2494312" cy="458341"/>
          </a:xfrm>
          <a:prstGeom prst="roundRect">
            <a:avLst>
              <a:gd name="adj" fmla="val 26062"/>
            </a:avLst>
          </a:prstGeom>
          <a:solidFill>
            <a:srgbClr val="E7E6E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원하는 캐릭터를 선택해주세요</a:t>
            </a:r>
          </a:p>
        </p:txBody>
      </p:sp>
      <p:pic>
        <p:nvPicPr>
          <p:cNvPr id="150" name="그림 149" descr="실내, 테이블, 앉아있는, 거울이(가) 표시된 사진&#10;&#10;자동 생성된 설명">
            <a:extLst>
              <a:ext uri="{FF2B5EF4-FFF2-40B4-BE49-F238E27FC236}">
                <a16:creationId xmlns:a16="http://schemas.microsoft.com/office/drawing/2014/main" id="{B1C00BF4-7CA0-4872-89C4-426181EB22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92" b="11040"/>
          <a:stretch/>
        </p:blipFill>
        <p:spPr>
          <a:xfrm rot="5400000">
            <a:off x="8725013" y="3434525"/>
            <a:ext cx="4212000" cy="2510355"/>
          </a:xfrm>
          <a:prstGeom prst="rect">
            <a:avLst/>
          </a:prstGeom>
        </p:spPr>
      </p:pic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06EFD6B5-D268-449E-8664-7038B5A96210}"/>
              </a:ext>
            </a:extLst>
          </p:cNvPr>
          <p:cNvSpPr/>
          <p:nvPr/>
        </p:nvSpPr>
        <p:spPr>
          <a:xfrm>
            <a:off x="9574719" y="2578465"/>
            <a:ext cx="2494312" cy="458341"/>
          </a:xfrm>
          <a:prstGeom prst="roundRect">
            <a:avLst>
              <a:gd name="adj" fmla="val 26062"/>
            </a:avLst>
          </a:prstGeom>
          <a:solidFill>
            <a:srgbClr val="E7E6E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종료지점으로 이동해주세요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4652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357</Words>
  <Application>Microsoft Office PowerPoint</Application>
  <PresentationFormat>와이드스크린</PresentationFormat>
  <Paragraphs>330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박이준</dc:creator>
  <cp:lastModifiedBy>심재정</cp:lastModifiedBy>
  <cp:revision>38</cp:revision>
  <dcterms:created xsi:type="dcterms:W3CDTF">2020-04-07T12:06:37Z</dcterms:created>
  <dcterms:modified xsi:type="dcterms:W3CDTF">2020-04-29T12:14:38Z</dcterms:modified>
</cp:coreProperties>
</file>

<file path=docProps/thumbnail.jpeg>
</file>